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2" d="100"/>
          <a:sy n="152" d="100"/>
        </p:scale>
        <p:origin x="48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1882-C162-4A49-8E3D-9871E47F0355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F929-ABDD-7844-BEC6-25622A1A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8331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76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7" y="1233169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44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 OS:private:var:folders:hl:zbl4354s0s744vwts_s18rdc0000gn:T:TemporaryItems:imgr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80" y="2341880"/>
            <a:ext cx="2166620" cy="21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 OS:private:var:folders:hl:zbl4354s0s744vwts_s18rdc0000gn:T:TemporaryItems:imgres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1880"/>
            <a:ext cx="2641600" cy="229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14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4783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20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0217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1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ChineseMustGo_Was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8167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26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1354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7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64209"/>
            <a:ext cx="5486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53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EPB-EX-08_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825499"/>
            <a:ext cx="4048125" cy="497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0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06264"/>
            <a:ext cx="6477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26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fundie-retards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93" y="1301751"/>
            <a:ext cx="4561415" cy="411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47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121833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81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85" y="1852083"/>
            <a:ext cx="3416830" cy="2916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95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eugenics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227667"/>
            <a:ext cx="6223000" cy="434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790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polyg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83" y="1661583"/>
            <a:ext cx="5185834" cy="324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12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chapter-8-high-points-in-applied-psychology-33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8" y="1071878"/>
            <a:ext cx="662474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6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White Man's La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90" y="1978977"/>
            <a:ext cx="3766820" cy="2900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41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21" y="1534583"/>
            <a:ext cx="2600325" cy="320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45" y="1534583"/>
            <a:ext cx="2647421" cy="320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15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70" y="1244848"/>
            <a:ext cx="4163060" cy="416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880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9650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91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94" y="687917"/>
            <a:ext cx="3501813" cy="500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63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6914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48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35" y="1777037"/>
            <a:ext cx="5027930" cy="2919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687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7315200" cy="404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67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70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3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68" y="1753235"/>
            <a:ext cx="5371465" cy="335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12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437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556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12800"/>
            <a:ext cx="7620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8745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93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5680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209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5247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54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16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550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0" y="678819"/>
            <a:ext cx="4827901" cy="508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12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Germans-emigrate-18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716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99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14112"/>
            <a:ext cx="5943600" cy="3753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0200" y="5216503"/>
            <a:ext cx="589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99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16" y="1111341"/>
            <a:ext cx="5465168" cy="454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246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3985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0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3537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146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08" y="813713"/>
            <a:ext cx="2957384" cy="5047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12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90" y="2228850"/>
            <a:ext cx="427482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93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7141"/>
            <a:ext cx="5943600" cy="327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760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68" y="1299809"/>
            <a:ext cx="5494664" cy="410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92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90" y="1031961"/>
            <a:ext cx="4354421" cy="445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584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9139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8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6418"/>
            <a:ext cx="5943600" cy="396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15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4366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360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7453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909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18" y="1530985"/>
            <a:ext cx="5688965" cy="379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899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1453"/>
            <a:ext cx="5943600" cy="312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05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3" y="2343150"/>
            <a:ext cx="4565015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89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 OS:private:var:folders:hl:zbl4354s0s744vwts_s18rdc0000gn:T:TemporaryItems:1513202_981743885179323_560525453153876344_n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8881" r="16212" b="11949"/>
          <a:stretch/>
        </p:blipFill>
        <p:spPr bwMode="auto">
          <a:xfrm>
            <a:off x="1955177" y="1754713"/>
            <a:ext cx="5105182" cy="3442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34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ca1907_how_to_become_an_american_citiz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89000"/>
            <a:ext cx="3809999" cy="483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8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7860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74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LecturePo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0802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2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OS:private:var:folders:hl:zbl4354s0s744vwts_s18rdc0000gn:T:TemporaryItems:0d81e9a7730528a1aa53f10c40e7a99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43" y="1143000"/>
            <a:ext cx="2973915" cy="429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46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</Words>
  <Application>Microsoft Macintosh PowerPoint</Application>
  <PresentationFormat>On-screen Show (4:3)</PresentationFormat>
  <Paragraphs>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Rosenhein</dc:creator>
  <cp:lastModifiedBy>Natasha  Capers </cp:lastModifiedBy>
  <cp:revision>11</cp:revision>
  <dcterms:created xsi:type="dcterms:W3CDTF">2015-12-03T14:28:47Z</dcterms:created>
  <dcterms:modified xsi:type="dcterms:W3CDTF">2015-12-11T20:24:23Z</dcterms:modified>
</cp:coreProperties>
</file>