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70" r:id="rId2"/>
    <p:sldId id="271" r:id="rId3"/>
    <p:sldId id="272" r:id="rId4"/>
    <p:sldId id="307" r:id="rId5"/>
    <p:sldId id="276" r:id="rId6"/>
    <p:sldId id="303" r:id="rId7"/>
    <p:sldId id="302" r:id="rId8"/>
    <p:sldId id="304" r:id="rId9"/>
    <p:sldId id="305" r:id="rId10"/>
    <p:sldId id="289" r:id="rId11"/>
    <p:sldId id="306" r:id="rId12"/>
    <p:sldId id="291" r:id="rId13"/>
  </p:sldIdLst>
  <p:sldSz cx="9144000" cy="6858000" type="screen4x3"/>
  <p:notesSz cx="6954838" cy="9240838"/>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77046" autoAdjust="0"/>
  </p:normalViewPr>
  <p:slideViewPr>
    <p:cSldViewPr>
      <p:cViewPr varScale="1">
        <p:scale>
          <a:sx n="58" d="100"/>
          <a:sy n="58" d="100"/>
        </p:scale>
        <p:origin x="-110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ED778A-061E-4A83-B94F-BC86B12D81B6}" type="doc">
      <dgm:prSet loTypeId="urn:microsoft.com/office/officeart/2005/8/layout/cycle6" loCatId="cycle" qsTypeId="urn:microsoft.com/office/officeart/2005/8/quickstyle/simple5" qsCatId="simple" csTypeId="urn:microsoft.com/office/officeart/2005/8/colors/accent0_2" csCatId="mainScheme" phldr="1"/>
      <dgm:spPr/>
      <dgm:t>
        <a:bodyPr/>
        <a:lstStyle/>
        <a:p>
          <a:endParaRPr lang="en-US"/>
        </a:p>
      </dgm:t>
    </dgm:pt>
    <dgm:pt modelId="{364E97E7-F207-4E11-8973-9F803A69B93A}">
      <dgm:prSet phldrT="[Text]"/>
      <dgm:spPr>
        <a:solidFill>
          <a:srgbClr val="FF9933"/>
        </a:solidFill>
      </dgm:spPr>
      <dgm:t>
        <a:bodyPr/>
        <a:lstStyle/>
        <a:p>
          <a:r>
            <a:rPr lang="en-US" dirty="0" smtClean="0"/>
            <a:t>IDEA</a:t>
          </a:r>
          <a:endParaRPr lang="en-US" dirty="0"/>
        </a:p>
      </dgm:t>
    </dgm:pt>
    <dgm:pt modelId="{AF5A7A70-AE71-49D1-A109-9281970AD51D}" type="parTrans" cxnId="{7D5C2D03-1159-49A7-8ECD-21FE43DE5B5C}">
      <dgm:prSet/>
      <dgm:spPr/>
      <dgm:t>
        <a:bodyPr/>
        <a:lstStyle/>
        <a:p>
          <a:endParaRPr lang="en-US"/>
        </a:p>
      </dgm:t>
    </dgm:pt>
    <dgm:pt modelId="{F1221AC0-3EE3-410D-9986-1A77D89E369B}" type="sibTrans" cxnId="{7D5C2D03-1159-49A7-8ECD-21FE43DE5B5C}">
      <dgm:prSet/>
      <dgm:spPr/>
      <dgm:t>
        <a:bodyPr/>
        <a:lstStyle/>
        <a:p>
          <a:endParaRPr lang="en-US"/>
        </a:p>
      </dgm:t>
    </dgm:pt>
    <dgm:pt modelId="{8F368214-8BCF-4216-9BF7-A3A805C2181D}">
      <dgm:prSet phldrT="[Text]"/>
      <dgm:spPr>
        <a:solidFill>
          <a:srgbClr val="FF9933"/>
        </a:solidFill>
      </dgm:spPr>
      <dgm:t>
        <a:bodyPr/>
        <a:lstStyle/>
        <a:p>
          <a:r>
            <a:rPr lang="en-US" dirty="0" smtClean="0"/>
            <a:t>IDEA</a:t>
          </a:r>
          <a:endParaRPr lang="en-US" dirty="0"/>
        </a:p>
      </dgm:t>
    </dgm:pt>
    <dgm:pt modelId="{F39D30E1-F66D-4C3A-A5F4-29958C2937E0}" type="parTrans" cxnId="{492B5037-94B7-4BED-99C3-4C1268CD110F}">
      <dgm:prSet/>
      <dgm:spPr/>
      <dgm:t>
        <a:bodyPr/>
        <a:lstStyle/>
        <a:p>
          <a:endParaRPr lang="en-US"/>
        </a:p>
      </dgm:t>
    </dgm:pt>
    <dgm:pt modelId="{30077642-213F-46BC-AE5A-AA55AEB8FB28}" type="sibTrans" cxnId="{492B5037-94B7-4BED-99C3-4C1268CD110F}">
      <dgm:prSet/>
      <dgm:spPr/>
      <dgm:t>
        <a:bodyPr/>
        <a:lstStyle/>
        <a:p>
          <a:endParaRPr lang="en-US"/>
        </a:p>
      </dgm:t>
    </dgm:pt>
    <dgm:pt modelId="{9A867FA4-F1DD-45D0-97CB-892DA1DA3B4C}">
      <dgm:prSet phldrT="[Text]"/>
      <dgm:spPr>
        <a:solidFill>
          <a:srgbClr val="FF9933"/>
        </a:solidFill>
      </dgm:spPr>
      <dgm:t>
        <a:bodyPr/>
        <a:lstStyle/>
        <a:p>
          <a:r>
            <a:rPr lang="en-US" dirty="0" smtClean="0"/>
            <a:t>IDEA</a:t>
          </a:r>
          <a:endParaRPr lang="en-US" dirty="0"/>
        </a:p>
      </dgm:t>
    </dgm:pt>
    <dgm:pt modelId="{94C7BAB2-3BBE-4212-BA82-45ED5B3A3926}" type="parTrans" cxnId="{FA4E42BE-233E-4AC2-8ECD-0426B08E233F}">
      <dgm:prSet/>
      <dgm:spPr/>
      <dgm:t>
        <a:bodyPr/>
        <a:lstStyle/>
        <a:p>
          <a:endParaRPr lang="en-US"/>
        </a:p>
      </dgm:t>
    </dgm:pt>
    <dgm:pt modelId="{3CBFE04E-13F2-4AD3-8A38-B1A570528F61}" type="sibTrans" cxnId="{FA4E42BE-233E-4AC2-8ECD-0426B08E233F}">
      <dgm:prSet/>
      <dgm:spPr/>
      <dgm:t>
        <a:bodyPr/>
        <a:lstStyle/>
        <a:p>
          <a:endParaRPr lang="en-US"/>
        </a:p>
      </dgm:t>
    </dgm:pt>
    <dgm:pt modelId="{82A4943E-0153-40A3-BA1D-FDB5D5D6DACC}">
      <dgm:prSet phldrT="[Text]"/>
      <dgm:spPr>
        <a:solidFill>
          <a:srgbClr val="FF9933"/>
        </a:solidFill>
      </dgm:spPr>
      <dgm:t>
        <a:bodyPr/>
        <a:lstStyle/>
        <a:p>
          <a:r>
            <a:rPr lang="en-US" dirty="0" smtClean="0"/>
            <a:t>IDEA</a:t>
          </a:r>
          <a:endParaRPr lang="en-US" dirty="0"/>
        </a:p>
      </dgm:t>
    </dgm:pt>
    <dgm:pt modelId="{B0477204-5DE0-42D7-AD7D-8A7539E83192}" type="parTrans" cxnId="{C93BAE11-9C09-4B8E-8910-210AA83F73A0}">
      <dgm:prSet/>
      <dgm:spPr/>
      <dgm:t>
        <a:bodyPr/>
        <a:lstStyle/>
        <a:p>
          <a:endParaRPr lang="en-US"/>
        </a:p>
      </dgm:t>
    </dgm:pt>
    <dgm:pt modelId="{64C2CD2C-E989-45BC-80F7-97E16C9F1620}" type="sibTrans" cxnId="{C93BAE11-9C09-4B8E-8910-210AA83F73A0}">
      <dgm:prSet/>
      <dgm:spPr/>
      <dgm:t>
        <a:bodyPr/>
        <a:lstStyle/>
        <a:p>
          <a:endParaRPr lang="en-US"/>
        </a:p>
      </dgm:t>
    </dgm:pt>
    <dgm:pt modelId="{839978B4-C9A5-4900-B8D0-CE62A911F7F4}">
      <dgm:prSet phldrT="[Text]"/>
      <dgm:spPr>
        <a:solidFill>
          <a:srgbClr val="FF9933"/>
        </a:solidFill>
      </dgm:spPr>
      <dgm:t>
        <a:bodyPr/>
        <a:lstStyle/>
        <a:p>
          <a:r>
            <a:rPr lang="en-US" dirty="0" smtClean="0"/>
            <a:t>IDEA</a:t>
          </a:r>
          <a:endParaRPr lang="en-US" dirty="0"/>
        </a:p>
      </dgm:t>
    </dgm:pt>
    <dgm:pt modelId="{D1C7272F-9E34-4245-92E6-83BCC99C8AB4}" type="sibTrans" cxnId="{DE4DA19B-E4B8-49D6-BD60-09A424B228DF}">
      <dgm:prSet/>
      <dgm:spPr/>
      <dgm:t>
        <a:bodyPr/>
        <a:lstStyle/>
        <a:p>
          <a:endParaRPr lang="en-US"/>
        </a:p>
      </dgm:t>
    </dgm:pt>
    <dgm:pt modelId="{C9A7BCF6-AC25-4601-9BFE-7ED0BE942E57}" type="parTrans" cxnId="{DE4DA19B-E4B8-49D6-BD60-09A424B228DF}">
      <dgm:prSet/>
      <dgm:spPr/>
      <dgm:t>
        <a:bodyPr/>
        <a:lstStyle/>
        <a:p>
          <a:endParaRPr lang="en-US"/>
        </a:p>
      </dgm:t>
    </dgm:pt>
    <dgm:pt modelId="{8B75E058-3785-48E8-8C52-9D1EF9CD20E0}" type="pres">
      <dgm:prSet presAssocID="{78ED778A-061E-4A83-B94F-BC86B12D81B6}" presName="cycle" presStyleCnt="0">
        <dgm:presLayoutVars>
          <dgm:dir/>
          <dgm:resizeHandles val="exact"/>
        </dgm:presLayoutVars>
      </dgm:prSet>
      <dgm:spPr/>
      <dgm:t>
        <a:bodyPr/>
        <a:lstStyle/>
        <a:p>
          <a:endParaRPr lang="en-US"/>
        </a:p>
      </dgm:t>
    </dgm:pt>
    <dgm:pt modelId="{BC63A970-2FC5-4BDD-A4DC-796F2C9F7F02}" type="pres">
      <dgm:prSet presAssocID="{364E97E7-F207-4E11-8973-9F803A69B93A}" presName="node" presStyleLbl="node1" presStyleIdx="0" presStyleCnt="5">
        <dgm:presLayoutVars>
          <dgm:bulletEnabled val="1"/>
        </dgm:presLayoutVars>
      </dgm:prSet>
      <dgm:spPr>
        <a:prstGeom prst="star5">
          <a:avLst/>
        </a:prstGeom>
      </dgm:spPr>
      <dgm:t>
        <a:bodyPr/>
        <a:lstStyle/>
        <a:p>
          <a:endParaRPr lang="en-US"/>
        </a:p>
      </dgm:t>
    </dgm:pt>
    <dgm:pt modelId="{EB6AB019-7FE8-4634-AC81-9FA7B58FCBFD}" type="pres">
      <dgm:prSet presAssocID="{364E97E7-F207-4E11-8973-9F803A69B93A}" presName="spNode" presStyleCnt="0"/>
      <dgm:spPr/>
      <dgm:t>
        <a:bodyPr/>
        <a:lstStyle/>
        <a:p>
          <a:endParaRPr lang="en-US"/>
        </a:p>
      </dgm:t>
    </dgm:pt>
    <dgm:pt modelId="{5AB8033E-4E90-4FF7-BEB9-98841F6A419F}" type="pres">
      <dgm:prSet presAssocID="{F1221AC0-3EE3-410D-9986-1A77D89E369B}" presName="sibTrans" presStyleLbl="sibTrans1D1" presStyleIdx="0" presStyleCnt="5"/>
      <dgm:spPr/>
      <dgm:t>
        <a:bodyPr/>
        <a:lstStyle/>
        <a:p>
          <a:endParaRPr lang="en-US"/>
        </a:p>
      </dgm:t>
    </dgm:pt>
    <dgm:pt modelId="{9E65CD11-94B7-4AC5-8B61-64BA5AC0A13D}" type="pres">
      <dgm:prSet presAssocID="{839978B4-C9A5-4900-B8D0-CE62A911F7F4}" presName="node" presStyleLbl="node1" presStyleIdx="1" presStyleCnt="5">
        <dgm:presLayoutVars>
          <dgm:bulletEnabled val="1"/>
        </dgm:presLayoutVars>
      </dgm:prSet>
      <dgm:spPr>
        <a:prstGeom prst="star5">
          <a:avLst/>
        </a:prstGeom>
      </dgm:spPr>
      <dgm:t>
        <a:bodyPr/>
        <a:lstStyle/>
        <a:p>
          <a:endParaRPr lang="en-US"/>
        </a:p>
      </dgm:t>
    </dgm:pt>
    <dgm:pt modelId="{B948FDA8-8B4D-4DB6-B66A-241633D03690}" type="pres">
      <dgm:prSet presAssocID="{839978B4-C9A5-4900-B8D0-CE62A911F7F4}" presName="spNode" presStyleCnt="0"/>
      <dgm:spPr/>
      <dgm:t>
        <a:bodyPr/>
        <a:lstStyle/>
        <a:p>
          <a:endParaRPr lang="en-US"/>
        </a:p>
      </dgm:t>
    </dgm:pt>
    <dgm:pt modelId="{C881858E-4B8E-463C-B68E-E64A984B5465}" type="pres">
      <dgm:prSet presAssocID="{D1C7272F-9E34-4245-92E6-83BCC99C8AB4}" presName="sibTrans" presStyleLbl="sibTrans1D1" presStyleIdx="1" presStyleCnt="5"/>
      <dgm:spPr/>
      <dgm:t>
        <a:bodyPr/>
        <a:lstStyle/>
        <a:p>
          <a:endParaRPr lang="en-US"/>
        </a:p>
      </dgm:t>
    </dgm:pt>
    <dgm:pt modelId="{A2DAB0F4-221D-44FF-8A9C-3134E929AF90}" type="pres">
      <dgm:prSet presAssocID="{8F368214-8BCF-4216-9BF7-A3A805C2181D}" presName="node" presStyleLbl="node1" presStyleIdx="2" presStyleCnt="5">
        <dgm:presLayoutVars>
          <dgm:bulletEnabled val="1"/>
        </dgm:presLayoutVars>
      </dgm:prSet>
      <dgm:spPr>
        <a:prstGeom prst="star5">
          <a:avLst/>
        </a:prstGeom>
      </dgm:spPr>
      <dgm:t>
        <a:bodyPr/>
        <a:lstStyle/>
        <a:p>
          <a:endParaRPr lang="en-US"/>
        </a:p>
      </dgm:t>
    </dgm:pt>
    <dgm:pt modelId="{58D38551-67B5-449F-B680-6ADA36BAE550}" type="pres">
      <dgm:prSet presAssocID="{8F368214-8BCF-4216-9BF7-A3A805C2181D}" presName="spNode" presStyleCnt="0"/>
      <dgm:spPr/>
      <dgm:t>
        <a:bodyPr/>
        <a:lstStyle/>
        <a:p>
          <a:endParaRPr lang="en-US"/>
        </a:p>
      </dgm:t>
    </dgm:pt>
    <dgm:pt modelId="{6F4A6B13-BE55-404A-89F4-10565B679648}" type="pres">
      <dgm:prSet presAssocID="{30077642-213F-46BC-AE5A-AA55AEB8FB28}" presName="sibTrans" presStyleLbl="sibTrans1D1" presStyleIdx="2" presStyleCnt="5"/>
      <dgm:spPr/>
      <dgm:t>
        <a:bodyPr/>
        <a:lstStyle/>
        <a:p>
          <a:endParaRPr lang="en-US"/>
        </a:p>
      </dgm:t>
    </dgm:pt>
    <dgm:pt modelId="{3E6C08E4-3D51-4AD4-AF0C-EB3A4F2B5562}" type="pres">
      <dgm:prSet presAssocID="{9A867FA4-F1DD-45D0-97CB-892DA1DA3B4C}" presName="node" presStyleLbl="node1" presStyleIdx="3" presStyleCnt="5">
        <dgm:presLayoutVars>
          <dgm:bulletEnabled val="1"/>
        </dgm:presLayoutVars>
      </dgm:prSet>
      <dgm:spPr>
        <a:prstGeom prst="star5">
          <a:avLst/>
        </a:prstGeom>
      </dgm:spPr>
      <dgm:t>
        <a:bodyPr/>
        <a:lstStyle/>
        <a:p>
          <a:endParaRPr lang="en-US"/>
        </a:p>
      </dgm:t>
    </dgm:pt>
    <dgm:pt modelId="{8DC661FF-E9D1-4A4C-8351-9933DA480454}" type="pres">
      <dgm:prSet presAssocID="{9A867FA4-F1DD-45D0-97CB-892DA1DA3B4C}" presName="spNode" presStyleCnt="0"/>
      <dgm:spPr/>
      <dgm:t>
        <a:bodyPr/>
        <a:lstStyle/>
        <a:p>
          <a:endParaRPr lang="en-US"/>
        </a:p>
      </dgm:t>
    </dgm:pt>
    <dgm:pt modelId="{734BACE2-A69A-465C-B52D-2EC91232F35C}" type="pres">
      <dgm:prSet presAssocID="{3CBFE04E-13F2-4AD3-8A38-B1A570528F61}" presName="sibTrans" presStyleLbl="sibTrans1D1" presStyleIdx="3" presStyleCnt="5"/>
      <dgm:spPr/>
      <dgm:t>
        <a:bodyPr/>
        <a:lstStyle/>
        <a:p>
          <a:endParaRPr lang="en-US"/>
        </a:p>
      </dgm:t>
    </dgm:pt>
    <dgm:pt modelId="{06843EEB-4B84-4506-9FAC-8D738AEE0EE0}" type="pres">
      <dgm:prSet presAssocID="{82A4943E-0153-40A3-BA1D-FDB5D5D6DACC}" presName="node" presStyleLbl="node1" presStyleIdx="4" presStyleCnt="5">
        <dgm:presLayoutVars>
          <dgm:bulletEnabled val="1"/>
        </dgm:presLayoutVars>
      </dgm:prSet>
      <dgm:spPr>
        <a:prstGeom prst="star5">
          <a:avLst/>
        </a:prstGeom>
      </dgm:spPr>
      <dgm:t>
        <a:bodyPr/>
        <a:lstStyle/>
        <a:p>
          <a:endParaRPr lang="en-US"/>
        </a:p>
      </dgm:t>
    </dgm:pt>
    <dgm:pt modelId="{3E909E29-B185-4B09-871A-B536CE8FFB7F}" type="pres">
      <dgm:prSet presAssocID="{82A4943E-0153-40A3-BA1D-FDB5D5D6DACC}" presName="spNode" presStyleCnt="0"/>
      <dgm:spPr/>
      <dgm:t>
        <a:bodyPr/>
        <a:lstStyle/>
        <a:p>
          <a:endParaRPr lang="en-US"/>
        </a:p>
      </dgm:t>
    </dgm:pt>
    <dgm:pt modelId="{E1CEDFF6-FB81-41A8-839D-00F00F98C3D2}" type="pres">
      <dgm:prSet presAssocID="{64C2CD2C-E989-45BC-80F7-97E16C9F1620}" presName="sibTrans" presStyleLbl="sibTrans1D1" presStyleIdx="4" presStyleCnt="5"/>
      <dgm:spPr/>
      <dgm:t>
        <a:bodyPr/>
        <a:lstStyle/>
        <a:p>
          <a:endParaRPr lang="en-US"/>
        </a:p>
      </dgm:t>
    </dgm:pt>
  </dgm:ptLst>
  <dgm:cxnLst>
    <dgm:cxn modelId="{21A5BF1F-DFB0-4AEF-B159-C49631B0020E}" type="presOf" srcId="{F1221AC0-3EE3-410D-9986-1A77D89E369B}" destId="{5AB8033E-4E90-4FF7-BEB9-98841F6A419F}" srcOrd="0" destOrd="0" presId="urn:microsoft.com/office/officeart/2005/8/layout/cycle6"/>
    <dgm:cxn modelId="{FA4E42BE-233E-4AC2-8ECD-0426B08E233F}" srcId="{78ED778A-061E-4A83-B94F-BC86B12D81B6}" destId="{9A867FA4-F1DD-45D0-97CB-892DA1DA3B4C}" srcOrd="3" destOrd="0" parTransId="{94C7BAB2-3BBE-4212-BA82-45ED5B3A3926}" sibTransId="{3CBFE04E-13F2-4AD3-8A38-B1A570528F61}"/>
    <dgm:cxn modelId="{61CFF20C-0AD9-4A1E-8363-1A499BAA93BD}" type="presOf" srcId="{D1C7272F-9E34-4245-92E6-83BCC99C8AB4}" destId="{C881858E-4B8E-463C-B68E-E64A984B5465}" srcOrd="0" destOrd="0" presId="urn:microsoft.com/office/officeart/2005/8/layout/cycle6"/>
    <dgm:cxn modelId="{7D5C2D03-1159-49A7-8ECD-21FE43DE5B5C}" srcId="{78ED778A-061E-4A83-B94F-BC86B12D81B6}" destId="{364E97E7-F207-4E11-8973-9F803A69B93A}" srcOrd="0" destOrd="0" parTransId="{AF5A7A70-AE71-49D1-A109-9281970AD51D}" sibTransId="{F1221AC0-3EE3-410D-9986-1A77D89E369B}"/>
    <dgm:cxn modelId="{1A07505F-18A6-4C7A-A10F-D13C71E96B40}" type="presOf" srcId="{78ED778A-061E-4A83-B94F-BC86B12D81B6}" destId="{8B75E058-3785-48E8-8C52-9D1EF9CD20E0}" srcOrd="0" destOrd="0" presId="urn:microsoft.com/office/officeart/2005/8/layout/cycle6"/>
    <dgm:cxn modelId="{C93BAE11-9C09-4B8E-8910-210AA83F73A0}" srcId="{78ED778A-061E-4A83-B94F-BC86B12D81B6}" destId="{82A4943E-0153-40A3-BA1D-FDB5D5D6DACC}" srcOrd="4" destOrd="0" parTransId="{B0477204-5DE0-42D7-AD7D-8A7539E83192}" sibTransId="{64C2CD2C-E989-45BC-80F7-97E16C9F1620}"/>
    <dgm:cxn modelId="{9AB59B13-A27E-4531-B173-9E9819C1E297}" type="presOf" srcId="{64C2CD2C-E989-45BC-80F7-97E16C9F1620}" destId="{E1CEDFF6-FB81-41A8-839D-00F00F98C3D2}" srcOrd="0" destOrd="0" presId="urn:microsoft.com/office/officeart/2005/8/layout/cycle6"/>
    <dgm:cxn modelId="{9C099821-6DBD-43B0-B738-373923A7CBAB}" type="presOf" srcId="{364E97E7-F207-4E11-8973-9F803A69B93A}" destId="{BC63A970-2FC5-4BDD-A4DC-796F2C9F7F02}" srcOrd="0" destOrd="0" presId="urn:microsoft.com/office/officeart/2005/8/layout/cycle6"/>
    <dgm:cxn modelId="{D6974DD2-4AFA-4069-969A-88CBC1EB0A4A}" type="presOf" srcId="{9A867FA4-F1DD-45D0-97CB-892DA1DA3B4C}" destId="{3E6C08E4-3D51-4AD4-AF0C-EB3A4F2B5562}" srcOrd="0" destOrd="0" presId="urn:microsoft.com/office/officeart/2005/8/layout/cycle6"/>
    <dgm:cxn modelId="{7354CB71-7450-4959-8D55-5319841770F7}" type="presOf" srcId="{30077642-213F-46BC-AE5A-AA55AEB8FB28}" destId="{6F4A6B13-BE55-404A-89F4-10565B679648}" srcOrd="0" destOrd="0" presId="urn:microsoft.com/office/officeart/2005/8/layout/cycle6"/>
    <dgm:cxn modelId="{80915654-5889-4E73-B54C-6AE7F3BD4366}" type="presOf" srcId="{82A4943E-0153-40A3-BA1D-FDB5D5D6DACC}" destId="{06843EEB-4B84-4506-9FAC-8D738AEE0EE0}" srcOrd="0" destOrd="0" presId="urn:microsoft.com/office/officeart/2005/8/layout/cycle6"/>
    <dgm:cxn modelId="{1D4B527F-9FC6-4429-960A-15340E9DE339}" type="presOf" srcId="{3CBFE04E-13F2-4AD3-8A38-B1A570528F61}" destId="{734BACE2-A69A-465C-B52D-2EC91232F35C}" srcOrd="0" destOrd="0" presId="urn:microsoft.com/office/officeart/2005/8/layout/cycle6"/>
    <dgm:cxn modelId="{58EC15B2-783E-48D6-90F9-457284AC2944}" type="presOf" srcId="{8F368214-8BCF-4216-9BF7-A3A805C2181D}" destId="{A2DAB0F4-221D-44FF-8A9C-3134E929AF90}" srcOrd="0" destOrd="0" presId="urn:microsoft.com/office/officeart/2005/8/layout/cycle6"/>
    <dgm:cxn modelId="{8234876C-8B0C-48A2-9526-8900297217FD}" type="presOf" srcId="{839978B4-C9A5-4900-B8D0-CE62A911F7F4}" destId="{9E65CD11-94B7-4AC5-8B61-64BA5AC0A13D}" srcOrd="0" destOrd="0" presId="urn:microsoft.com/office/officeart/2005/8/layout/cycle6"/>
    <dgm:cxn modelId="{DE4DA19B-E4B8-49D6-BD60-09A424B228DF}" srcId="{78ED778A-061E-4A83-B94F-BC86B12D81B6}" destId="{839978B4-C9A5-4900-B8D0-CE62A911F7F4}" srcOrd="1" destOrd="0" parTransId="{C9A7BCF6-AC25-4601-9BFE-7ED0BE942E57}" sibTransId="{D1C7272F-9E34-4245-92E6-83BCC99C8AB4}"/>
    <dgm:cxn modelId="{492B5037-94B7-4BED-99C3-4C1268CD110F}" srcId="{78ED778A-061E-4A83-B94F-BC86B12D81B6}" destId="{8F368214-8BCF-4216-9BF7-A3A805C2181D}" srcOrd="2" destOrd="0" parTransId="{F39D30E1-F66D-4C3A-A5F4-29958C2937E0}" sibTransId="{30077642-213F-46BC-AE5A-AA55AEB8FB28}"/>
    <dgm:cxn modelId="{00C3A707-3C73-4FD4-8E81-28C8B9A5050B}" type="presParOf" srcId="{8B75E058-3785-48E8-8C52-9D1EF9CD20E0}" destId="{BC63A970-2FC5-4BDD-A4DC-796F2C9F7F02}" srcOrd="0" destOrd="0" presId="urn:microsoft.com/office/officeart/2005/8/layout/cycle6"/>
    <dgm:cxn modelId="{4961716E-206B-4482-BF8C-71FC2994DE42}" type="presParOf" srcId="{8B75E058-3785-48E8-8C52-9D1EF9CD20E0}" destId="{EB6AB019-7FE8-4634-AC81-9FA7B58FCBFD}" srcOrd="1" destOrd="0" presId="urn:microsoft.com/office/officeart/2005/8/layout/cycle6"/>
    <dgm:cxn modelId="{342B165A-76DA-46B4-934E-B16ABDF5E0F6}" type="presParOf" srcId="{8B75E058-3785-48E8-8C52-9D1EF9CD20E0}" destId="{5AB8033E-4E90-4FF7-BEB9-98841F6A419F}" srcOrd="2" destOrd="0" presId="urn:microsoft.com/office/officeart/2005/8/layout/cycle6"/>
    <dgm:cxn modelId="{6B52113E-8394-4CC7-B58D-AD88A76D7609}" type="presParOf" srcId="{8B75E058-3785-48E8-8C52-9D1EF9CD20E0}" destId="{9E65CD11-94B7-4AC5-8B61-64BA5AC0A13D}" srcOrd="3" destOrd="0" presId="urn:microsoft.com/office/officeart/2005/8/layout/cycle6"/>
    <dgm:cxn modelId="{FBEC6EA7-37EC-48CB-931F-348A1BEEF3C1}" type="presParOf" srcId="{8B75E058-3785-48E8-8C52-9D1EF9CD20E0}" destId="{B948FDA8-8B4D-4DB6-B66A-241633D03690}" srcOrd="4" destOrd="0" presId="urn:microsoft.com/office/officeart/2005/8/layout/cycle6"/>
    <dgm:cxn modelId="{23FF2BC1-FC1E-4689-8078-7DF0F04FA032}" type="presParOf" srcId="{8B75E058-3785-48E8-8C52-9D1EF9CD20E0}" destId="{C881858E-4B8E-463C-B68E-E64A984B5465}" srcOrd="5" destOrd="0" presId="urn:microsoft.com/office/officeart/2005/8/layout/cycle6"/>
    <dgm:cxn modelId="{138717F3-7447-4948-B890-CD6BD73D8CC3}" type="presParOf" srcId="{8B75E058-3785-48E8-8C52-9D1EF9CD20E0}" destId="{A2DAB0F4-221D-44FF-8A9C-3134E929AF90}" srcOrd="6" destOrd="0" presId="urn:microsoft.com/office/officeart/2005/8/layout/cycle6"/>
    <dgm:cxn modelId="{E6509D40-47B9-4777-AE94-81E1F610335A}" type="presParOf" srcId="{8B75E058-3785-48E8-8C52-9D1EF9CD20E0}" destId="{58D38551-67B5-449F-B680-6ADA36BAE550}" srcOrd="7" destOrd="0" presId="urn:microsoft.com/office/officeart/2005/8/layout/cycle6"/>
    <dgm:cxn modelId="{E2612105-4B1A-4068-84C3-DAE3E9390C70}" type="presParOf" srcId="{8B75E058-3785-48E8-8C52-9D1EF9CD20E0}" destId="{6F4A6B13-BE55-404A-89F4-10565B679648}" srcOrd="8" destOrd="0" presId="urn:microsoft.com/office/officeart/2005/8/layout/cycle6"/>
    <dgm:cxn modelId="{FC2ABC96-77A3-4F61-8D09-CDE7B442EE32}" type="presParOf" srcId="{8B75E058-3785-48E8-8C52-9D1EF9CD20E0}" destId="{3E6C08E4-3D51-4AD4-AF0C-EB3A4F2B5562}" srcOrd="9" destOrd="0" presId="urn:microsoft.com/office/officeart/2005/8/layout/cycle6"/>
    <dgm:cxn modelId="{C6D9EE16-7386-40B1-A914-85C63F43F4DB}" type="presParOf" srcId="{8B75E058-3785-48E8-8C52-9D1EF9CD20E0}" destId="{8DC661FF-E9D1-4A4C-8351-9933DA480454}" srcOrd="10" destOrd="0" presId="urn:microsoft.com/office/officeart/2005/8/layout/cycle6"/>
    <dgm:cxn modelId="{4DA27F0F-42DF-4B7D-8E29-95AAA792A20B}" type="presParOf" srcId="{8B75E058-3785-48E8-8C52-9D1EF9CD20E0}" destId="{734BACE2-A69A-465C-B52D-2EC91232F35C}" srcOrd="11" destOrd="0" presId="urn:microsoft.com/office/officeart/2005/8/layout/cycle6"/>
    <dgm:cxn modelId="{2362C4BC-8D34-49AC-85B7-86B988AB48E0}" type="presParOf" srcId="{8B75E058-3785-48E8-8C52-9D1EF9CD20E0}" destId="{06843EEB-4B84-4506-9FAC-8D738AEE0EE0}" srcOrd="12" destOrd="0" presId="urn:microsoft.com/office/officeart/2005/8/layout/cycle6"/>
    <dgm:cxn modelId="{23DFB1C1-CB9F-43E6-A316-4D0E2E3FAD4C}" type="presParOf" srcId="{8B75E058-3785-48E8-8C52-9D1EF9CD20E0}" destId="{3E909E29-B185-4B09-871A-B536CE8FFB7F}" srcOrd="13" destOrd="0" presId="urn:microsoft.com/office/officeart/2005/8/layout/cycle6"/>
    <dgm:cxn modelId="{15FF9785-984D-4D40-A540-CA50CC505F9C}" type="presParOf" srcId="{8B75E058-3785-48E8-8C52-9D1EF9CD20E0}" destId="{E1CEDFF6-FB81-41A8-839D-00F00F98C3D2}"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63A970-2FC5-4BDD-A4DC-796F2C9F7F02}">
      <dsp:nvSpPr>
        <dsp:cNvPr id="0" name=""/>
        <dsp:cNvSpPr/>
      </dsp:nvSpPr>
      <dsp:spPr>
        <a:xfrm>
          <a:off x="1428303" y="1422"/>
          <a:ext cx="800992" cy="520645"/>
        </a:xfrm>
        <a:prstGeom prst="star5">
          <a:avLst/>
        </a:prstGeom>
        <a:solidFill>
          <a:srgbClr val="FF9933"/>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IDEA</a:t>
          </a:r>
          <a:endParaRPr lang="en-US" sz="800" kern="1200" dirty="0"/>
        </a:p>
      </dsp:txBody>
      <dsp:txXfrm>
        <a:off x="1675826" y="200292"/>
        <a:ext cx="305946" cy="198865"/>
      </dsp:txXfrm>
    </dsp:sp>
    <dsp:sp modelId="{5AB8033E-4E90-4FF7-BEB9-98841F6A419F}">
      <dsp:nvSpPr>
        <dsp:cNvPr id="0" name=""/>
        <dsp:cNvSpPr/>
      </dsp:nvSpPr>
      <dsp:spPr>
        <a:xfrm>
          <a:off x="789243" y="261745"/>
          <a:ext cx="2079113" cy="2079113"/>
        </a:xfrm>
        <a:custGeom>
          <a:avLst/>
          <a:gdLst/>
          <a:ahLst/>
          <a:cxnLst/>
          <a:rect l="0" t="0" r="0" b="0"/>
          <a:pathLst>
            <a:path>
              <a:moveTo>
                <a:pt x="1445547" y="82556"/>
              </a:moveTo>
              <a:arcTo wR="1039556" hR="1039556" stAng="17579295" swAng="1959991"/>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E65CD11-94B7-4AC5-8B61-64BA5AC0A13D}">
      <dsp:nvSpPr>
        <dsp:cNvPr id="0" name=""/>
        <dsp:cNvSpPr/>
      </dsp:nvSpPr>
      <dsp:spPr>
        <a:xfrm>
          <a:off x="2416980" y="719738"/>
          <a:ext cx="800992" cy="520645"/>
        </a:xfrm>
        <a:prstGeom prst="star5">
          <a:avLst/>
        </a:prstGeom>
        <a:solidFill>
          <a:srgbClr val="FF9933"/>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IDEA</a:t>
          </a:r>
          <a:endParaRPr lang="en-US" sz="800" kern="1200" dirty="0"/>
        </a:p>
      </dsp:txBody>
      <dsp:txXfrm>
        <a:off x="2664503" y="918608"/>
        <a:ext cx="305946" cy="198865"/>
      </dsp:txXfrm>
    </dsp:sp>
    <dsp:sp modelId="{C881858E-4B8E-463C-B68E-E64A984B5465}">
      <dsp:nvSpPr>
        <dsp:cNvPr id="0" name=""/>
        <dsp:cNvSpPr/>
      </dsp:nvSpPr>
      <dsp:spPr>
        <a:xfrm>
          <a:off x="789243" y="261745"/>
          <a:ext cx="2079113" cy="2079113"/>
        </a:xfrm>
        <a:custGeom>
          <a:avLst/>
          <a:gdLst/>
          <a:ahLst/>
          <a:cxnLst/>
          <a:rect l="0" t="0" r="0" b="0"/>
          <a:pathLst>
            <a:path>
              <a:moveTo>
                <a:pt x="2077695" y="985280"/>
              </a:moveTo>
              <a:arcTo wR="1039556" hR="1039556" stAng="21420430" swAng="2195114"/>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2DAB0F4-221D-44FF-8A9C-3134E929AF90}">
      <dsp:nvSpPr>
        <dsp:cNvPr id="0" name=""/>
        <dsp:cNvSpPr/>
      </dsp:nvSpPr>
      <dsp:spPr>
        <a:xfrm>
          <a:off x="2039339" y="1881998"/>
          <a:ext cx="800992" cy="520645"/>
        </a:xfrm>
        <a:prstGeom prst="star5">
          <a:avLst/>
        </a:prstGeom>
        <a:solidFill>
          <a:srgbClr val="FF9933"/>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IDEA</a:t>
          </a:r>
          <a:endParaRPr lang="en-US" sz="800" kern="1200" dirty="0"/>
        </a:p>
      </dsp:txBody>
      <dsp:txXfrm>
        <a:off x="2286862" y="2080868"/>
        <a:ext cx="305946" cy="198865"/>
      </dsp:txXfrm>
    </dsp:sp>
    <dsp:sp modelId="{6F4A6B13-BE55-404A-89F4-10565B679648}">
      <dsp:nvSpPr>
        <dsp:cNvPr id="0" name=""/>
        <dsp:cNvSpPr/>
      </dsp:nvSpPr>
      <dsp:spPr>
        <a:xfrm>
          <a:off x="789243" y="261745"/>
          <a:ext cx="2079113" cy="2079113"/>
        </a:xfrm>
        <a:custGeom>
          <a:avLst/>
          <a:gdLst/>
          <a:ahLst/>
          <a:cxnLst/>
          <a:rect l="0" t="0" r="0" b="0"/>
          <a:pathLst>
            <a:path>
              <a:moveTo>
                <a:pt x="1245970" y="2058414"/>
              </a:moveTo>
              <a:arcTo wR="1039556" hR="1039556" stAng="4712834" swAng="1374332"/>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E6C08E4-3D51-4AD4-AF0C-EB3A4F2B5562}">
      <dsp:nvSpPr>
        <dsp:cNvPr id="0" name=""/>
        <dsp:cNvSpPr/>
      </dsp:nvSpPr>
      <dsp:spPr>
        <a:xfrm>
          <a:off x="817267" y="1881998"/>
          <a:ext cx="800992" cy="520645"/>
        </a:xfrm>
        <a:prstGeom prst="star5">
          <a:avLst/>
        </a:prstGeom>
        <a:solidFill>
          <a:srgbClr val="FF9933"/>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IDEA</a:t>
          </a:r>
          <a:endParaRPr lang="en-US" sz="800" kern="1200" dirty="0"/>
        </a:p>
      </dsp:txBody>
      <dsp:txXfrm>
        <a:off x="1064790" y="2080868"/>
        <a:ext cx="305946" cy="198865"/>
      </dsp:txXfrm>
    </dsp:sp>
    <dsp:sp modelId="{734BACE2-A69A-465C-B52D-2EC91232F35C}">
      <dsp:nvSpPr>
        <dsp:cNvPr id="0" name=""/>
        <dsp:cNvSpPr/>
      </dsp:nvSpPr>
      <dsp:spPr>
        <a:xfrm>
          <a:off x="789243" y="261745"/>
          <a:ext cx="2079113" cy="2079113"/>
        </a:xfrm>
        <a:custGeom>
          <a:avLst/>
          <a:gdLst/>
          <a:ahLst/>
          <a:cxnLst/>
          <a:rect l="0" t="0" r="0" b="0"/>
          <a:pathLst>
            <a:path>
              <a:moveTo>
                <a:pt x="173611" y="1614723"/>
              </a:moveTo>
              <a:arcTo wR="1039556" hR="1039556" stAng="8784456" swAng="2195114"/>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6843EEB-4B84-4506-9FAC-8D738AEE0EE0}">
      <dsp:nvSpPr>
        <dsp:cNvPr id="0" name=""/>
        <dsp:cNvSpPr/>
      </dsp:nvSpPr>
      <dsp:spPr>
        <a:xfrm>
          <a:off x="439626" y="719738"/>
          <a:ext cx="800992" cy="520645"/>
        </a:xfrm>
        <a:prstGeom prst="star5">
          <a:avLst/>
        </a:prstGeom>
        <a:solidFill>
          <a:srgbClr val="FF9933"/>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IDEA</a:t>
          </a:r>
          <a:endParaRPr lang="en-US" sz="800" kern="1200" dirty="0"/>
        </a:p>
      </dsp:txBody>
      <dsp:txXfrm>
        <a:off x="687149" y="918608"/>
        <a:ext cx="305946" cy="198865"/>
      </dsp:txXfrm>
    </dsp:sp>
    <dsp:sp modelId="{E1CEDFF6-FB81-41A8-839D-00F00F98C3D2}">
      <dsp:nvSpPr>
        <dsp:cNvPr id="0" name=""/>
        <dsp:cNvSpPr/>
      </dsp:nvSpPr>
      <dsp:spPr>
        <a:xfrm>
          <a:off x="789243" y="261745"/>
          <a:ext cx="2079113" cy="2079113"/>
        </a:xfrm>
        <a:custGeom>
          <a:avLst/>
          <a:gdLst/>
          <a:ahLst/>
          <a:cxnLst/>
          <a:rect l="0" t="0" r="0" b="0"/>
          <a:pathLst>
            <a:path>
              <a:moveTo>
                <a:pt x="181243" y="453061"/>
              </a:moveTo>
              <a:arcTo wR="1039556" hR="1039556" stAng="12860714" swAng="1959991"/>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2042"/>
          </a:xfrm>
          <a:prstGeom prst="rect">
            <a:avLst/>
          </a:prstGeom>
        </p:spPr>
        <p:txBody>
          <a:bodyPr vert="horz" lIns="92546" tIns="46273" rIns="92546" bIns="46273" rtlCol="0"/>
          <a:lstStyle>
            <a:lvl1pPr algn="r">
              <a:defRPr sz="1200"/>
            </a:lvl1pPr>
          </a:lstStyle>
          <a:p>
            <a:fld id="{59623C62-613B-4B1D-9DB3-59792F446C53}" type="datetimeFigureOut">
              <a:rPr lang="en-US" smtClean="0"/>
              <a:t>6/17/14</a:t>
            </a:fld>
            <a:endParaRPr lang="en-US"/>
          </a:p>
        </p:txBody>
      </p:sp>
      <p:sp>
        <p:nvSpPr>
          <p:cNvPr id="4" name="Footer Placeholder 3"/>
          <p:cNvSpPr>
            <a:spLocks noGrp="1"/>
          </p:cNvSpPr>
          <p:nvPr>
            <p:ph type="ftr" sz="quarter" idx="2"/>
          </p:nvPr>
        </p:nvSpPr>
        <p:spPr>
          <a:xfrm>
            <a:off x="0" y="8777192"/>
            <a:ext cx="3013763" cy="462042"/>
          </a:xfrm>
          <a:prstGeom prst="rect">
            <a:avLst/>
          </a:prstGeom>
        </p:spPr>
        <p:txBody>
          <a:bodyPr vert="horz" lIns="92546" tIns="46273" rIns="92546" bIns="46273"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777192"/>
            <a:ext cx="3013763" cy="462042"/>
          </a:xfrm>
          <a:prstGeom prst="rect">
            <a:avLst/>
          </a:prstGeom>
        </p:spPr>
        <p:txBody>
          <a:bodyPr vert="horz" lIns="92546" tIns="46273" rIns="92546" bIns="46273" rtlCol="0" anchor="b"/>
          <a:lstStyle>
            <a:lvl1pPr algn="r">
              <a:defRPr sz="1200"/>
            </a:lvl1pPr>
          </a:lstStyle>
          <a:p>
            <a:fld id="{B55167BF-622F-471A-B6B6-090D9764853B}" type="slidenum">
              <a:rPr lang="en-US" smtClean="0"/>
              <a:t>‹#›</a:t>
            </a:fld>
            <a:endParaRPr lang="en-US"/>
          </a:p>
        </p:txBody>
      </p:sp>
    </p:spTree>
    <p:extLst>
      <p:ext uri="{BB962C8B-B14F-4D97-AF65-F5344CB8AC3E}">
        <p14:creationId xmlns:p14="http://schemas.microsoft.com/office/powerpoint/2010/main" val="37333770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13763" cy="462042"/>
          </a:xfrm>
          <a:prstGeom prst="rect">
            <a:avLst/>
          </a:prstGeom>
          <a:noFill/>
          <a:ln w="9525">
            <a:noFill/>
            <a:miter lim="800000"/>
            <a:headEnd/>
            <a:tailEnd/>
          </a:ln>
        </p:spPr>
        <p:txBody>
          <a:bodyPr vert="horz" wrap="square" lIns="92546" tIns="46273" rIns="92546" bIns="46273" numCol="1" anchor="t" anchorCtr="0" compatLnSpc="1">
            <a:prstTxWarp prst="textNoShape">
              <a:avLst/>
            </a:prstTxWarp>
          </a:bodyPr>
          <a:lstStyle>
            <a:lvl1pPr>
              <a:defRPr sz="1200" smtClean="0"/>
            </a:lvl1pPr>
          </a:lstStyle>
          <a:p>
            <a:pPr>
              <a:defRPr/>
            </a:pPr>
            <a:endParaRPr lang="en-US"/>
          </a:p>
        </p:txBody>
      </p:sp>
      <p:sp>
        <p:nvSpPr>
          <p:cNvPr id="9219" name="Rectangle 3"/>
          <p:cNvSpPr>
            <a:spLocks noGrp="1" noChangeArrowheads="1"/>
          </p:cNvSpPr>
          <p:nvPr>
            <p:ph type="dt" idx="1"/>
          </p:nvPr>
        </p:nvSpPr>
        <p:spPr bwMode="auto">
          <a:xfrm>
            <a:off x="3941075" y="0"/>
            <a:ext cx="3013763" cy="462042"/>
          </a:xfrm>
          <a:prstGeom prst="rect">
            <a:avLst/>
          </a:prstGeom>
          <a:noFill/>
          <a:ln w="9525">
            <a:noFill/>
            <a:miter lim="800000"/>
            <a:headEnd/>
            <a:tailEnd/>
          </a:ln>
        </p:spPr>
        <p:txBody>
          <a:bodyPr vert="horz" wrap="square" lIns="92546" tIns="46273" rIns="92546" bIns="46273" numCol="1" anchor="t" anchorCtr="0" compatLnSpc="1">
            <a:prstTxWarp prst="textNoShape">
              <a:avLst/>
            </a:prstTxWarp>
          </a:bodyPr>
          <a:lstStyle>
            <a:lvl1pPr algn="r">
              <a:defRPr sz="1200" smtClean="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68400" y="693738"/>
            <a:ext cx="4618038" cy="3463925"/>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27312" y="4389398"/>
            <a:ext cx="5100215" cy="4158377"/>
          </a:xfrm>
          <a:prstGeom prst="rect">
            <a:avLst/>
          </a:prstGeom>
          <a:noFill/>
          <a:ln w="9525">
            <a:noFill/>
            <a:miter lim="800000"/>
            <a:headEnd/>
            <a:tailEnd/>
          </a:ln>
        </p:spPr>
        <p:txBody>
          <a:bodyPr vert="horz" wrap="square" lIns="92546" tIns="46273" rIns="92546" bIns="4627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778796"/>
            <a:ext cx="3013763" cy="462042"/>
          </a:xfrm>
          <a:prstGeom prst="rect">
            <a:avLst/>
          </a:prstGeom>
          <a:noFill/>
          <a:ln w="9525">
            <a:noFill/>
            <a:miter lim="800000"/>
            <a:headEnd/>
            <a:tailEnd/>
          </a:ln>
        </p:spPr>
        <p:txBody>
          <a:bodyPr vert="horz" wrap="square" lIns="92546" tIns="46273" rIns="92546" bIns="46273" numCol="1" anchor="b" anchorCtr="0" compatLnSpc="1">
            <a:prstTxWarp prst="textNoShape">
              <a:avLst/>
            </a:prstTxWarp>
          </a:bodyPr>
          <a:lstStyle>
            <a:lvl1pPr>
              <a:defRPr sz="1200" smtClean="0"/>
            </a:lvl1pPr>
          </a:lstStyle>
          <a:p>
            <a:pPr>
              <a:defRPr/>
            </a:pPr>
            <a:endParaRPr lang="en-US"/>
          </a:p>
        </p:txBody>
      </p:sp>
      <p:sp>
        <p:nvSpPr>
          <p:cNvPr id="9223" name="Rectangle 7"/>
          <p:cNvSpPr>
            <a:spLocks noGrp="1" noChangeArrowheads="1"/>
          </p:cNvSpPr>
          <p:nvPr>
            <p:ph type="sldNum" sz="quarter" idx="5"/>
          </p:nvPr>
        </p:nvSpPr>
        <p:spPr bwMode="auto">
          <a:xfrm>
            <a:off x="3941075" y="8778796"/>
            <a:ext cx="3013763" cy="462042"/>
          </a:xfrm>
          <a:prstGeom prst="rect">
            <a:avLst/>
          </a:prstGeom>
          <a:noFill/>
          <a:ln w="9525">
            <a:noFill/>
            <a:miter lim="800000"/>
            <a:headEnd/>
            <a:tailEnd/>
          </a:ln>
        </p:spPr>
        <p:txBody>
          <a:bodyPr vert="horz" wrap="square" lIns="92546" tIns="46273" rIns="92546" bIns="46273" numCol="1" anchor="b" anchorCtr="0" compatLnSpc="1">
            <a:prstTxWarp prst="textNoShape">
              <a:avLst/>
            </a:prstTxWarp>
          </a:bodyPr>
          <a:lstStyle>
            <a:lvl1pPr algn="r">
              <a:defRPr sz="1200" smtClean="0"/>
            </a:lvl1pPr>
          </a:lstStyle>
          <a:p>
            <a:pPr>
              <a:defRPr/>
            </a:pPr>
            <a:fld id="{763C2830-012E-4B9C-A910-ECCC2F2F61E3}" type="slidenum">
              <a:rPr lang="en-US"/>
              <a:pPr>
                <a:defRPr/>
              </a:pPr>
              <a:t>‹#›</a:t>
            </a:fld>
            <a:endParaRPr lang="en-US"/>
          </a:p>
        </p:txBody>
      </p:sp>
    </p:spTree>
    <p:extLst>
      <p:ext uri="{BB962C8B-B14F-4D97-AF65-F5344CB8AC3E}">
        <p14:creationId xmlns:p14="http://schemas.microsoft.com/office/powerpoint/2010/main" val="31229455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is ideally</a:t>
            </a:r>
            <a:r>
              <a:rPr lang="en-US" baseline="0" dirty="0" smtClean="0"/>
              <a:t> presented in a classroom or library or a space where tables and chairs are set up for small group discussions and activities.</a:t>
            </a:r>
          </a:p>
          <a:p>
            <a:endParaRPr lang="en-US" baseline="0" dirty="0" smtClean="0"/>
          </a:p>
          <a:p>
            <a:r>
              <a:rPr lang="en-US" baseline="0" dirty="0" smtClean="0"/>
              <a:t>Goal: presentation and discussion on the decision making processes of an SLT as prescribed by NYS Education Law,</a:t>
            </a:r>
            <a:endParaRPr lang="en-US" dirty="0"/>
          </a:p>
        </p:txBody>
      </p:sp>
      <p:sp>
        <p:nvSpPr>
          <p:cNvPr id="4" name="Slide Number Placeholder 3"/>
          <p:cNvSpPr>
            <a:spLocks noGrp="1"/>
          </p:cNvSpPr>
          <p:nvPr>
            <p:ph type="sldNum" sz="quarter" idx="10"/>
          </p:nvPr>
        </p:nvSpPr>
        <p:spPr/>
        <p:txBody>
          <a:bodyPr/>
          <a:lstStyle/>
          <a:p>
            <a:pPr>
              <a:defRPr/>
            </a:pPr>
            <a:fld id="{763C2830-012E-4B9C-A910-ECCC2F2F61E3}" type="slidenum">
              <a:rPr lang="en-US" smtClean="0"/>
              <a:pPr>
                <a:defRPr/>
              </a:pPr>
              <a:t>2</a:t>
            </a:fld>
            <a:endParaRPr lang="en-US"/>
          </a:p>
        </p:txBody>
      </p:sp>
    </p:spTree>
    <p:extLst>
      <p:ext uri="{BB962C8B-B14F-4D97-AF65-F5344CB8AC3E}">
        <p14:creationId xmlns:p14="http://schemas.microsoft.com/office/powerpoint/2010/main" val="3289534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a:t>
            </a:r>
            <a:r>
              <a:rPr lang="en-US" baseline="0" dirty="0" smtClean="0"/>
              <a:t> viewing this slide as part of the presentation on Consensus Decision Making; use this the written section of the workbook for participant’s self reflection on the gifts and talents they bring to the table as SLT members. Refer back to this exercise later in the presentation.   </a:t>
            </a:r>
          </a:p>
          <a:p>
            <a:endParaRPr lang="en-US" baseline="0" dirty="0" smtClean="0"/>
          </a:p>
          <a:p>
            <a:r>
              <a:rPr lang="en-US" dirty="0" smtClean="0"/>
              <a:t>If</a:t>
            </a:r>
            <a:r>
              <a:rPr lang="en-US" baseline="0" dirty="0" smtClean="0"/>
              <a:t> you are viewing this presentation as a team, take a moment to allow each member to talk about what they bring to the team.  This will help ensure that the team is taking advantage of all of the talent at the table.  If there are areas where you believe your skills could be utilized, now is the time to speak up.  </a:t>
            </a:r>
            <a:endParaRPr lang="en-US" dirty="0"/>
          </a:p>
        </p:txBody>
      </p:sp>
      <p:sp>
        <p:nvSpPr>
          <p:cNvPr id="4" name="Slide Number Placeholder 3"/>
          <p:cNvSpPr>
            <a:spLocks noGrp="1"/>
          </p:cNvSpPr>
          <p:nvPr>
            <p:ph type="sldNum" sz="quarter" idx="10"/>
          </p:nvPr>
        </p:nvSpPr>
        <p:spPr/>
        <p:txBody>
          <a:bodyPr/>
          <a:lstStyle/>
          <a:p>
            <a:pPr>
              <a:defRPr/>
            </a:pPr>
            <a:fld id="{DD94EE85-B18B-46E4-B0A4-EA5AFCA29B8B}" type="slidenum">
              <a:rPr lang="en-US" smtClean="0"/>
              <a:pPr>
                <a:defRPr/>
              </a:pPr>
              <a:t>3</a:t>
            </a:fld>
            <a:endParaRPr lang="en-US"/>
          </a:p>
        </p:txBody>
      </p:sp>
    </p:spTree>
    <p:extLst>
      <p:ext uri="{BB962C8B-B14F-4D97-AF65-F5344CB8AC3E}">
        <p14:creationId xmlns:p14="http://schemas.microsoft.com/office/powerpoint/2010/main" val="2526924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pPr eaLnBrk="1" hangingPunct="1">
              <a:spcBef>
                <a:spcPct val="0"/>
              </a:spcBef>
            </a:pPr>
            <a:r>
              <a:rPr lang="en-US" dirty="0" smtClean="0">
                <a:latin typeface="Arial" pitchFamily="34" charset="0"/>
                <a:ea typeface="ＭＳ Ｐゴシック"/>
              </a:rPr>
              <a:t>This exercise can be fun and a catalyst</a:t>
            </a:r>
            <a:r>
              <a:rPr lang="en-US" baseline="0" dirty="0" smtClean="0">
                <a:latin typeface="Arial" pitchFamily="34" charset="0"/>
                <a:ea typeface="ＭＳ Ｐゴシック"/>
              </a:rPr>
              <a:t> for great dialogue for participants.</a:t>
            </a:r>
            <a:endParaRPr lang="en-US" dirty="0" smtClean="0">
              <a:latin typeface="Arial" pitchFamily="34" charset="0"/>
              <a:ea typeface="ＭＳ Ｐゴシック"/>
            </a:endParaRPr>
          </a:p>
        </p:txBody>
      </p:sp>
      <p:sp>
        <p:nvSpPr>
          <p:cNvPr id="23556" name="Slide Number Placeholder 3"/>
          <p:cNvSpPr>
            <a:spLocks noGrp="1"/>
          </p:cNvSpPr>
          <p:nvPr>
            <p:ph type="sldNum" sz="quarter" idx="5"/>
          </p:nvPr>
        </p:nvSpPr>
        <p:spPr>
          <a:noFill/>
        </p:spPr>
        <p:txBody>
          <a:bodyPr/>
          <a:lstStyle/>
          <a:p>
            <a:fld id="{CFF64F1E-ADD3-473F-82C5-B280C0D4FA22}" type="slidenum">
              <a:rPr lang="en-US" smtClean="0">
                <a:solidFill>
                  <a:srgbClr val="000000"/>
                </a:solidFill>
                <a:latin typeface="Arial" pitchFamily="34" charset="0"/>
                <a:ea typeface="ＭＳ Ｐゴシック"/>
                <a:cs typeface="ＭＳ Ｐゴシック"/>
              </a:rPr>
              <a:pPr/>
              <a:t>4</a:t>
            </a:fld>
            <a:endParaRPr lang="en-US" smtClean="0">
              <a:solidFill>
                <a:srgbClr val="000000"/>
              </a:solidFill>
              <a:latin typeface="Arial" pitchFamily="34" charset="0"/>
              <a:ea typeface="ＭＳ Ｐゴシック"/>
              <a:cs typeface="ＭＳ Ｐゴシック"/>
            </a:endParaRPr>
          </a:p>
        </p:txBody>
      </p:sp>
    </p:spTree>
    <p:extLst>
      <p:ext uri="{BB962C8B-B14F-4D97-AF65-F5344CB8AC3E}">
        <p14:creationId xmlns:p14="http://schemas.microsoft.com/office/powerpoint/2010/main" val="550318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20000"/>
          </a:bodyPr>
          <a:lstStyle/>
          <a:p>
            <a:pPr marL="1110448" lvl="2" indent="-292652" eaLnBrk="1" fontAlgn="auto" hangingPunct="1">
              <a:spcBef>
                <a:spcPts val="0"/>
              </a:spcBef>
              <a:spcAft>
                <a:spcPts val="0"/>
              </a:spcAft>
              <a:buFont typeface="Arial" pitchFamily="34" charset="0"/>
              <a:buChar char="•"/>
              <a:defRPr/>
            </a:pPr>
            <a:r>
              <a:rPr lang="en-US" sz="1600" dirty="0">
                <a:latin typeface="Trebuchet MS" pitchFamily="34" charset="0"/>
              </a:rPr>
              <a:t>New York State:</a:t>
            </a:r>
          </a:p>
          <a:p>
            <a:pPr marL="1578690" lvl="3" indent="-292652" eaLnBrk="1" fontAlgn="auto" hangingPunct="1">
              <a:spcBef>
                <a:spcPts val="0"/>
              </a:spcBef>
              <a:spcAft>
                <a:spcPts val="0"/>
              </a:spcAft>
              <a:buFont typeface="Arial" pitchFamily="34" charset="0"/>
              <a:buChar char="•"/>
              <a:defRPr/>
            </a:pPr>
            <a:r>
              <a:rPr lang="en-US" sz="1600" dirty="0">
                <a:latin typeface="Trebuchet MS" pitchFamily="34" charset="0"/>
              </a:rPr>
              <a:t>In December 1996, amendments to New York State Education Law, Section 2590-h required the Chancellor to take steps to ensure that School Leadership Teams (SLTs) are in place in every New York City Public School.  </a:t>
            </a:r>
          </a:p>
          <a:p>
            <a:pPr marL="1578690" lvl="3" indent="-292652" eaLnBrk="1" fontAlgn="auto" hangingPunct="1">
              <a:spcBef>
                <a:spcPts val="0"/>
              </a:spcBef>
              <a:spcAft>
                <a:spcPts val="0"/>
              </a:spcAft>
              <a:buFont typeface="Arial" pitchFamily="34" charset="0"/>
              <a:buChar char="•"/>
              <a:defRPr/>
            </a:pPr>
            <a:r>
              <a:rPr lang="en-US" sz="1600" dirty="0">
                <a:latin typeface="Trebuchet MS" pitchFamily="34" charset="0"/>
              </a:rPr>
              <a:t>Commissioner’s Regulation 100.11 sets forth the requirement that all school districts create a plan for school-based planning and shared decision-making that involves parents, teachers, and administrators.</a:t>
            </a:r>
          </a:p>
          <a:p>
            <a:pPr marL="1110448" lvl="2" indent="-292652" eaLnBrk="1" fontAlgn="auto" hangingPunct="1">
              <a:spcBef>
                <a:spcPts val="0"/>
              </a:spcBef>
              <a:spcAft>
                <a:spcPts val="0"/>
              </a:spcAft>
              <a:buFont typeface="Arial" pitchFamily="34" charset="0"/>
              <a:buChar char="•"/>
              <a:defRPr/>
            </a:pPr>
            <a:endParaRPr lang="en-US" sz="1600" dirty="0">
              <a:latin typeface="Trebuchet MS" pitchFamily="34" charset="0"/>
            </a:endParaRPr>
          </a:p>
          <a:p>
            <a:pPr marL="1110448" lvl="2" indent="-292652" eaLnBrk="1" fontAlgn="auto" hangingPunct="1">
              <a:spcBef>
                <a:spcPts val="0"/>
              </a:spcBef>
              <a:spcAft>
                <a:spcPts val="0"/>
              </a:spcAft>
              <a:buFont typeface="Arial" pitchFamily="34" charset="0"/>
              <a:buChar char="•"/>
              <a:defRPr/>
            </a:pPr>
            <a:r>
              <a:rPr lang="en-US" sz="1600" dirty="0">
                <a:latin typeface="Trebuchet MS" pitchFamily="34" charset="0"/>
              </a:rPr>
              <a:t>New York City:</a:t>
            </a:r>
          </a:p>
          <a:p>
            <a:pPr marL="1578690" lvl="3" indent="-292652" eaLnBrk="1" fontAlgn="auto" hangingPunct="1">
              <a:spcBef>
                <a:spcPts val="0"/>
              </a:spcBef>
              <a:spcAft>
                <a:spcPts val="0"/>
              </a:spcAft>
              <a:buFont typeface="Arial" pitchFamily="34" charset="0"/>
              <a:buChar char="•"/>
              <a:defRPr/>
            </a:pPr>
            <a:r>
              <a:rPr lang="en-US" sz="1600" dirty="0">
                <a:latin typeface="Trebuchet MS" pitchFamily="34" charset="0"/>
              </a:rPr>
              <a:t>Chancellor’s Regulation A-655 (CR A-655) establishes guidelines to ensure the formation of effective SLTs in every New York City public school, and District Leadership Teams (DLTs) in every community school district as well as in District 75.</a:t>
            </a:r>
          </a:p>
          <a:p>
            <a:pPr eaLnBrk="1" fontAlgn="auto" hangingPunct="1">
              <a:spcBef>
                <a:spcPts val="0"/>
              </a:spcBef>
              <a:spcAft>
                <a:spcPts val="0"/>
              </a:spcAft>
              <a:defRPr/>
            </a:pPr>
            <a:endParaRPr lang="en-US" dirty="0" smtClean="0">
              <a:cs typeface="+mn-cs"/>
            </a:endParaRPr>
          </a:p>
        </p:txBody>
      </p:sp>
      <p:sp>
        <p:nvSpPr>
          <p:cNvPr id="22532" name="Slide Number Placeholder 3"/>
          <p:cNvSpPr>
            <a:spLocks noGrp="1"/>
          </p:cNvSpPr>
          <p:nvPr>
            <p:ph type="sldNum" sz="quarter" idx="5"/>
          </p:nvPr>
        </p:nvSpPr>
        <p:spPr>
          <a:noFill/>
        </p:spPr>
        <p:txBody>
          <a:bodyPr/>
          <a:lstStyle/>
          <a:p>
            <a:fld id="{A3944F5C-BCFE-42CA-BA89-65F0487000D3}" type="slidenum">
              <a:rPr lang="en-US" smtClean="0">
                <a:solidFill>
                  <a:srgbClr val="000000"/>
                </a:solidFill>
                <a:latin typeface="Arial" pitchFamily="34" charset="0"/>
                <a:ea typeface="ＭＳ Ｐゴシック"/>
                <a:cs typeface="ＭＳ Ｐゴシック"/>
              </a:rPr>
              <a:pPr/>
              <a:t>5</a:t>
            </a:fld>
            <a:endParaRPr lang="en-US" smtClean="0">
              <a:solidFill>
                <a:srgbClr val="000000"/>
              </a:solidFill>
              <a:latin typeface="Arial" pitchFamily="34" charset="0"/>
              <a:ea typeface="ＭＳ Ｐゴシック"/>
              <a:cs typeface="ＭＳ Ｐゴシック"/>
            </a:endParaRPr>
          </a:p>
        </p:txBody>
      </p:sp>
    </p:spTree>
    <p:extLst>
      <p:ext uri="{BB962C8B-B14F-4D97-AF65-F5344CB8AC3E}">
        <p14:creationId xmlns:p14="http://schemas.microsoft.com/office/powerpoint/2010/main" val="4115095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pPr eaLnBrk="1" hangingPunct="1">
              <a:spcBef>
                <a:spcPct val="0"/>
              </a:spcBef>
            </a:pPr>
            <a:endParaRPr lang="en-US" smtClean="0">
              <a:latin typeface="Arial" pitchFamily="34" charset="0"/>
              <a:ea typeface="ＭＳ Ｐゴシック"/>
            </a:endParaRPr>
          </a:p>
        </p:txBody>
      </p:sp>
      <p:sp>
        <p:nvSpPr>
          <p:cNvPr id="30724" name="Slide Number Placeholder 3"/>
          <p:cNvSpPr>
            <a:spLocks noGrp="1"/>
          </p:cNvSpPr>
          <p:nvPr>
            <p:ph type="sldNum" sz="quarter" idx="5"/>
          </p:nvPr>
        </p:nvSpPr>
        <p:spPr>
          <a:noFill/>
        </p:spPr>
        <p:txBody>
          <a:bodyPr/>
          <a:lstStyle/>
          <a:p>
            <a:fld id="{35A41E80-2F30-409C-9909-08A88458F67E}" type="slidenum">
              <a:rPr lang="en-US" smtClean="0">
                <a:solidFill>
                  <a:srgbClr val="000000"/>
                </a:solidFill>
                <a:latin typeface="Arial" pitchFamily="34" charset="0"/>
                <a:ea typeface="ＭＳ Ｐゴシック"/>
                <a:cs typeface="ＭＳ Ｐゴシック"/>
              </a:rPr>
              <a:pPr/>
              <a:t>6</a:t>
            </a:fld>
            <a:endParaRPr lang="en-US" smtClean="0">
              <a:solidFill>
                <a:srgbClr val="000000"/>
              </a:solidFill>
              <a:latin typeface="Arial" pitchFamily="34" charset="0"/>
              <a:ea typeface="ＭＳ Ｐゴシック"/>
              <a:cs typeface="ＭＳ Ｐゴシック"/>
            </a:endParaRPr>
          </a:p>
        </p:txBody>
      </p:sp>
    </p:spTree>
    <p:extLst>
      <p:ext uri="{BB962C8B-B14F-4D97-AF65-F5344CB8AC3E}">
        <p14:creationId xmlns:p14="http://schemas.microsoft.com/office/powerpoint/2010/main" val="463830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eaLnBrk="1" hangingPunct="1">
              <a:spcBef>
                <a:spcPct val="0"/>
              </a:spcBef>
            </a:pPr>
            <a:endParaRPr lang="en-US" smtClean="0">
              <a:latin typeface="Arial" pitchFamily="34" charset="0"/>
              <a:ea typeface="ＭＳ Ｐゴシック"/>
            </a:endParaRPr>
          </a:p>
        </p:txBody>
      </p:sp>
      <p:sp>
        <p:nvSpPr>
          <p:cNvPr id="31748" name="Slide Number Placeholder 3"/>
          <p:cNvSpPr>
            <a:spLocks noGrp="1"/>
          </p:cNvSpPr>
          <p:nvPr>
            <p:ph type="sldNum" sz="quarter" idx="5"/>
          </p:nvPr>
        </p:nvSpPr>
        <p:spPr>
          <a:noFill/>
        </p:spPr>
        <p:txBody>
          <a:bodyPr/>
          <a:lstStyle/>
          <a:p>
            <a:fld id="{FAC928B7-1CA5-4F6D-A6BF-51938D07A202}" type="slidenum">
              <a:rPr lang="en-US" smtClean="0">
                <a:solidFill>
                  <a:srgbClr val="000000"/>
                </a:solidFill>
                <a:latin typeface="Arial" pitchFamily="34" charset="0"/>
                <a:ea typeface="ＭＳ Ｐゴシック"/>
                <a:cs typeface="ＭＳ Ｐゴシック"/>
              </a:rPr>
              <a:pPr/>
              <a:t>9</a:t>
            </a:fld>
            <a:endParaRPr lang="en-US" smtClean="0">
              <a:solidFill>
                <a:srgbClr val="000000"/>
              </a:solidFill>
              <a:latin typeface="Arial" pitchFamily="34" charset="0"/>
              <a:ea typeface="ＭＳ Ｐゴシック"/>
              <a:cs typeface="ＭＳ Ｐゴシック"/>
            </a:endParaRPr>
          </a:p>
        </p:txBody>
      </p:sp>
    </p:spTree>
    <p:extLst>
      <p:ext uri="{BB962C8B-B14F-4D97-AF65-F5344CB8AC3E}">
        <p14:creationId xmlns:p14="http://schemas.microsoft.com/office/powerpoint/2010/main" val="1128542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eaLnBrk="1" hangingPunct="1">
              <a:spcBef>
                <a:spcPct val="0"/>
              </a:spcBef>
            </a:pPr>
            <a:endParaRPr lang="en-US" dirty="0" smtClean="0">
              <a:latin typeface="Arial" pitchFamily="34" charset="0"/>
              <a:ea typeface="ＭＳ Ｐゴシック"/>
            </a:endParaRPr>
          </a:p>
        </p:txBody>
      </p:sp>
      <p:sp>
        <p:nvSpPr>
          <p:cNvPr id="31748" name="Slide Number Placeholder 3"/>
          <p:cNvSpPr>
            <a:spLocks noGrp="1"/>
          </p:cNvSpPr>
          <p:nvPr>
            <p:ph type="sldNum" sz="quarter" idx="5"/>
          </p:nvPr>
        </p:nvSpPr>
        <p:spPr>
          <a:noFill/>
        </p:spPr>
        <p:txBody>
          <a:bodyPr/>
          <a:lstStyle/>
          <a:p>
            <a:fld id="{FAC928B7-1CA5-4F6D-A6BF-51938D07A202}" type="slidenum">
              <a:rPr lang="en-US" smtClean="0">
                <a:solidFill>
                  <a:srgbClr val="000000"/>
                </a:solidFill>
                <a:latin typeface="Arial" pitchFamily="34" charset="0"/>
                <a:ea typeface="ＭＳ Ｐゴシック"/>
                <a:cs typeface="ＭＳ Ｐゴシック"/>
              </a:rPr>
              <a:pPr/>
              <a:t>10</a:t>
            </a:fld>
            <a:endParaRPr lang="en-US" smtClean="0">
              <a:solidFill>
                <a:srgbClr val="000000"/>
              </a:solidFill>
              <a:latin typeface="Arial" pitchFamily="34" charset="0"/>
              <a:ea typeface="ＭＳ Ｐゴシック"/>
              <a:cs typeface="ＭＳ Ｐゴシック"/>
            </a:endParaRPr>
          </a:p>
        </p:txBody>
      </p:sp>
    </p:spTree>
    <p:extLst>
      <p:ext uri="{BB962C8B-B14F-4D97-AF65-F5344CB8AC3E}">
        <p14:creationId xmlns:p14="http://schemas.microsoft.com/office/powerpoint/2010/main" val="2501544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pPr eaLnBrk="1" hangingPunct="1">
              <a:spcBef>
                <a:spcPct val="0"/>
              </a:spcBef>
            </a:pPr>
            <a:endParaRPr lang="en-US" smtClean="0">
              <a:latin typeface="Arial" pitchFamily="34" charset="0"/>
              <a:ea typeface="ＭＳ Ｐゴシック"/>
            </a:endParaRPr>
          </a:p>
        </p:txBody>
      </p:sp>
      <p:sp>
        <p:nvSpPr>
          <p:cNvPr id="33796" name="Slide Number Placeholder 3"/>
          <p:cNvSpPr>
            <a:spLocks noGrp="1"/>
          </p:cNvSpPr>
          <p:nvPr>
            <p:ph type="sldNum" sz="quarter" idx="5"/>
          </p:nvPr>
        </p:nvSpPr>
        <p:spPr>
          <a:noFill/>
        </p:spPr>
        <p:txBody>
          <a:bodyPr/>
          <a:lstStyle/>
          <a:p>
            <a:fld id="{57BC531A-9404-4749-8632-B94479901C8F}" type="slidenum">
              <a:rPr lang="en-US" smtClean="0">
                <a:solidFill>
                  <a:srgbClr val="000000"/>
                </a:solidFill>
                <a:latin typeface="Arial" pitchFamily="34" charset="0"/>
                <a:ea typeface="ＭＳ Ｐゴシック"/>
                <a:cs typeface="ＭＳ Ｐゴシック"/>
              </a:rPr>
              <a:pPr/>
              <a:t>12</a:t>
            </a:fld>
            <a:endParaRPr lang="en-US" smtClean="0">
              <a:solidFill>
                <a:srgbClr val="000000"/>
              </a:solidFill>
              <a:latin typeface="Arial" pitchFamily="34" charset="0"/>
              <a:ea typeface="ＭＳ Ｐゴシック"/>
              <a:cs typeface="ＭＳ Ｐゴシック"/>
            </a:endParaRPr>
          </a:p>
        </p:txBody>
      </p:sp>
    </p:spTree>
    <p:extLst>
      <p:ext uri="{BB962C8B-B14F-4D97-AF65-F5344CB8AC3E}">
        <p14:creationId xmlns:p14="http://schemas.microsoft.com/office/powerpoint/2010/main" val="3762081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Rectangle 19"/>
          <p:cNvSpPr>
            <a:spLocks noChangeArrowheads="1"/>
          </p:cNvSpPr>
          <p:nvPr userDrawn="1"/>
        </p:nvSpPr>
        <p:spPr bwMode="auto">
          <a:xfrm>
            <a:off x="0" y="5410200"/>
            <a:ext cx="9144000" cy="1447800"/>
          </a:xfrm>
          <a:prstGeom prst="rect">
            <a:avLst/>
          </a:prstGeom>
          <a:solidFill>
            <a:schemeClr val="bg1"/>
          </a:solidFill>
          <a:ln w="9525">
            <a:noFill/>
            <a:miter lim="800000"/>
            <a:headEnd/>
            <a:tailEnd/>
          </a:ln>
        </p:spPr>
        <p:txBody>
          <a:bodyPr wrap="none" anchor="ctr"/>
          <a:lstStyle/>
          <a:p>
            <a:pPr>
              <a:defRPr/>
            </a:pPr>
            <a:endParaRPr lang="en-US"/>
          </a:p>
        </p:txBody>
      </p:sp>
      <p:grpSp>
        <p:nvGrpSpPr>
          <p:cNvPr id="6" name="Group 49"/>
          <p:cNvGrpSpPr>
            <a:grpSpLocks/>
          </p:cNvGrpSpPr>
          <p:nvPr userDrawn="1"/>
        </p:nvGrpSpPr>
        <p:grpSpPr bwMode="auto">
          <a:xfrm>
            <a:off x="1828800" y="6477000"/>
            <a:ext cx="7315200" cy="381000"/>
            <a:chOff x="1152" y="3504"/>
            <a:chExt cx="4608" cy="240"/>
          </a:xfrm>
        </p:grpSpPr>
        <p:sp>
          <p:nvSpPr>
            <p:cNvPr id="7" name="Rectangle 40"/>
            <p:cNvSpPr>
              <a:spLocks noChangeArrowheads="1"/>
            </p:cNvSpPr>
            <p:nvPr userDrawn="1"/>
          </p:nvSpPr>
          <p:spPr bwMode="auto">
            <a:xfrm>
              <a:off x="1406" y="3504"/>
              <a:ext cx="4354" cy="240"/>
            </a:xfrm>
            <a:prstGeom prst="rect">
              <a:avLst/>
            </a:prstGeom>
            <a:solidFill>
              <a:schemeClr val="accent2"/>
            </a:solidFill>
            <a:ln w="9525">
              <a:noFill/>
              <a:miter lim="800000"/>
              <a:headEnd/>
              <a:tailEnd/>
            </a:ln>
          </p:spPr>
          <p:txBody>
            <a:bodyPr wrap="none" anchor="ctr"/>
            <a:lstStyle/>
            <a:p>
              <a:pPr>
                <a:defRPr/>
              </a:pPr>
              <a:endParaRPr lang="en-US"/>
            </a:p>
          </p:txBody>
        </p:sp>
        <p:sp>
          <p:nvSpPr>
            <p:cNvPr id="8" name="AutoShape 41"/>
            <p:cNvSpPr>
              <a:spLocks noChangeArrowheads="1"/>
            </p:cNvSpPr>
            <p:nvPr userDrawn="1"/>
          </p:nvSpPr>
          <p:spPr bwMode="auto">
            <a:xfrm flipH="1">
              <a:off x="1152" y="3504"/>
              <a:ext cx="257" cy="240"/>
            </a:xfrm>
            <a:prstGeom prst="rtTriangle">
              <a:avLst/>
            </a:prstGeom>
            <a:solidFill>
              <a:schemeClr val="accent2"/>
            </a:solidFill>
            <a:ln w="9525">
              <a:noFill/>
              <a:miter lim="800000"/>
              <a:headEnd/>
              <a:tailEnd/>
            </a:ln>
          </p:spPr>
          <p:txBody>
            <a:bodyPr wrap="none" anchor="ctr"/>
            <a:lstStyle/>
            <a:p>
              <a:pPr>
                <a:defRPr/>
              </a:pPr>
              <a:endParaRPr lang="en-US"/>
            </a:p>
          </p:txBody>
        </p:sp>
      </p:grpSp>
      <p:pic>
        <p:nvPicPr>
          <p:cNvPr id="14" name="Picture 2" descr="C:\Users\tskeete\Desktop\DOE_Logo-HiRe-blu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5715000"/>
            <a:ext cx="1371600" cy="9666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B8E3A53-3A7C-45CB-83A9-46342C22B6B4}" type="slidenum">
              <a:rPr lang="en-US"/>
              <a:pPr>
                <a:defRPr/>
              </a:pPr>
              <a:t>‹#›</a:t>
            </a:fld>
            <a:endParaRPr lang="en-US"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3000" y="1524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93700" y="1524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FAADDF95-6482-4230-A06C-F39A7E009759}" type="slidenum">
              <a:rPr lang="en-US"/>
              <a:pPr>
                <a:defRPr/>
              </a:pPr>
              <a:t>‹#›</a:t>
            </a:fld>
            <a:endParaRPr lang="en-US" sz="140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pic>
        <p:nvPicPr>
          <p:cNvPr id="4" name="Picture 2" descr="color_graphics"/>
          <p:cNvPicPr>
            <a:picLocks noChangeAspect="1" noChangeArrowheads="1"/>
          </p:cNvPicPr>
          <p:nvPr/>
        </p:nvPicPr>
        <p:blipFill>
          <a:blip r:embed="rId2" cstate="print"/>
          <a:srcRect l="39587" b="49678"/>
          <a:stretch>
            <a:fillRect/>
          </a:stretch>
        </p:blipFill>
        <p:spPr bwMode="auto">
          <a:xfrm>
            <a:off x="5843588" y="3505200"/>
            <a:ext cx="3300412" cy="3352800"/>
          </a:xfrm>
          <a:prstGeom prst="rect">
            <a:avLst/>
          </a:prstGeom>
          <a:noFill/>
          <a:ln w="9525">
            <a:noFill/>
            <a:miter lim="800000"/>
            <a:headEnd/>
            <a:tailEnd/>
          </a:ln>
        </p:spPr>
      </p:pic>
      <p:grpSp>
        <p:nvGrpSpPr>
          <p:cNvPr id="2" name="Group 5"/>
          <p:cNvGrpSpPr>
            <a:grpSpLocks/>
          </p:cNvGrpSpPr>
          <p:nvPr/>
        </p:nvGrpSpPr>
        <p:grpSpPr bwMode="auto">
          <a:xfrm>
            <a:off x="0" y="0"/>
            <a:ext cx="9170988" cy="685800"/>
            <a:chOff x="0" y="0"/>
            <a:chExt cx="5777" cy="480"/>
          </a:xfrm>
        </p:grpSpPr>
        <p:sp>
          <p:nvSpPr>
            <p:cNvPr id="6" name="Rectangle 6"/>
            <p:cNvSpPr>
              <a:spLocks noChangeArrowheads="1"/>
            </p:cNvSpPr>
            <p:nvPr/>
          </p:nvSpPr>
          <p:spPr bwMode="auto">
            <a:xfrm>
              <a:off x="3425" y="0"/>
              <a:ext cx="2352" cy="480"/>
            </a:xfrm>
            <a:prstGeom prst="rect">
              <a:avLst/>
            </a:prstGeom>
            <a:solidFill>
              <a:srgbClr val="6699CC"/>
            </a:solidFill>
            <a:ln w="9525">
              <a:noFill/>
              <a:miter lim="800000"/>
              <a:headEnd/>
              <a:tailEnd/>
            </a:ln>
            <a:effectLst/>
          </p:spPr>
          <p:txBody>
            <a:bodyPr wrap="none" anchor="ctr"/>
            <a:lstStyle/>
            <a:p>
              <a:pPr>
                <a:defRPr/>
              </a:pPr>
              <a:endParaRPr lang="en-US"/>
            </a:p>
          </p:txBody>
        </p:sp>
        <p:sp>
          <p:nvSpPr>
            <p:cNvPr id="7" name="Rectangle 7"/>
            <p:cNvSpPr>
              <a:spLocks noChangeArrowheads="1"/>
            </p:cNvSpPr>
            <p:nvPr/>
          </p:nvSpPr>
          <p:spPr bwMode="auto">
            <a:xfrm>
              <a:off x="2051" y="0"/>
              <a:ext cx="2352" cy="480"/>
            </a:xfrm>
            <a:prstGeom prst="rect">
              <a:avLst/>
            </a:prstGeom>
            <a:solidFill>
              <a:srgbClr val="FF9933"/>
            </a:solidFill>
            <a:ln w="9525">
              <a:noFill/>
              <a:miter lim="800000"/>
              <a:headEnd/>
              <a:tailEnd/>
            </a:ln>
            <a:effectLst/>
          </p:spPr>
          <p:txBody>
            <a:bodyPr wrap="none" anchor="ctr"/>
            <a:lstStyle/>
            <a:p>
              <a:pPr>
                <a:defRPr/>
              </a:pPr>
              <a:endParaRPr lang="en-US"/>
            </a:p>
          </p:txBody>
        </p:sp>
        <p:sp>
          <p:nvSpPr>
            <p:cNvPr id="8" name="Rectangle 8"/>
            <p:cNvSpPr>
              <a:spLocks noChangeArrowheads="1"/>
            </p:cNvSpPr>
            <p:nvPr/>
          </p:nvSpPr>
          <p:spPr bwMode="auto">
            <a:xfrm>
              <a:off x="0" y="0"/>
              <a:ext cx="2352" cy="480"/>
            </a:xfrm>
            <a:prstGeom prst="rect">
              <a:avLst/>
            </a:prstGeom>
            <a:solidFill>
              <a:srgbClr val="7FB44E"/>
            </a:solidFill>
            <a:ln w="9525">
              <a:noFill/>
              <a:miter lim="800000"/>
              <a:headEnd/>
              <a:tailEnd/>
            </a:ln>
            <a:effectLst/>
          </p:spPr>
          <p:txBody>
            <a:bodyPr wrap="none" anchor="ctr"/>
            <a:lstStyle/>
            <a:p>
              <a:pPr>
                <a:defRPr/>
              </a:pPr>
              <a:endParaRPr lang="en-US"/>
            </a:p>
          </p:txBody>
        </p:sp>
      </p:grpSp>
      <p:pic>
        <p:nvPicPr>
          <p:cNvPr id="10" name="Picture 11" descr="color_graphics"/>
          <p:cNvPicPr>
            <a:picLocks noChangeAspect="1" noChangeArrowheads="1"/>
          </p:cNvPicPr>
          <p:nvPr/>
        </p:nvPicPr>
        <p:blipFill>
          <a:blip r:embed="rId3" cstate="print">
            <a:clrChange>
              <a:clrFrom>
                <a:srgbClr val="FFFFFF"/>
              </a:clrFrom>
              <a:clrTo>
                <a:srgbClr val="FFFFFF">
                  <a:alpha val="0"/>
                </a:srgbClr>
              </a:clrTo>
            </a:clrChange>
          </a:blip>
          <a:srcRect t="77612" r="71753"/>
          <a:stretch>
            <a:fillRect/>
          </a:stretch>
        </p:blipFill>
        <p:spPr bwMode="auto">
          <a:xfrm>
            <a:off x="8208963" y="5934075"/>
            <a:ext cx="782637" cy="755650"/>
          </a:xfrm>
          <a:prstGeom prst="rect">
            <a:avLst/>
          </a:prstGeom>
          <a:noFill/>
          <a:ln w="9525">
            <a:noFill/>
            <a:miter lim="800000"/>
            <a:headEnd/>
            <a:tailEnd/>
          </a:ln>
        </p:spPr>
      </p:pic>
      <p:sp>
        <p:nvSpPr>
          <p:cNvPr id="15363" name="Rectangle 3"/>
          <p:cNvSpPr>
            <a:spLocks noGrp="1" noChangeArrowheads="1"/>
          </p:cNvSpPr>
          <p:nvPr>
            <p:ph type="ctrTitle"/>
          </p:nvPr>
        </p:nvSpPr>
        <p:spPr>
          <a:xfrm>
            <a:off x="2971800" y="1447800"/>
            <a:ext cx="5486400" cy="2152650"/>
          </a:xfrm>
        </p:spPr>
        <p:txBody>
          <a:bodyPr/>
          <a:lstStyle>
            <a:lvl1pPr algn="l">
              <a:defRPr/>
            </a:lvl1pPr>
          </a:lstStyle>
          <a:p>
            <a:r>
              <a:rPr lang="en-US"/>
              <a:t>Click to edit Master title style</a:t>
            </a:r>
          </a:p>
        </p:txBody>
      </p:sp>
      <p:sp>
        <p:nvSpPr>
          <p:cNvPr id="15364" name="Rectangle 4"/>
          <p:cNvSpPr>
            <a:spLocks noGrp="1" noChangeArrowheads="1"/>
          </p:cNvSpPr>
          <p:nvPr>
            <p:ph type="subTitle" idx="1"/>
          </p:nvPr>
        </p:nvSpPr>
        <p:spPr>
          <a:xfrm>
            <a:off x="2971800" y="3886200"/>
            <a:ext cx="4800600" cy="1752600"/>
          </a:xfrm>
        </p:spPr>
        <p:txBody>
          <a:bodyPr/>
          <a:lstStyle>
            <a:lvl1pPr marL="0" indent="0">
              <a:defRPr/>
            </a:lvl1pPr>
          </a:lstStyle>
          <a:p>
            <a:r>
              <a:rPr lang="en-US"/>
              <a:t>Click to edit Master subtitle style</a:t>
            </a:r>
          </a:p>
        </p:txBody>
      </p:sp>
    </p:spTree>
    <p:extLst>
      <p:ext uri="{BB962C8B-B14F-4D97-AF65-F5344CB8AC3E}">
        <p14:creationId xmlns:p14="http://schemas.microsoft.com/office/powerpoint/2010/main" val="962880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FAB90AF6-C8F3-4810-A3CA-9E413665CE10}" type="slidenum">
              <a:rPr lang="en-US"/>
              <a:pPr>
                <a:defRPr/>
              </a:pPr>
              <a:t>‹#›</a:t>
            </a:fld>
            <a:endParaRPr lang="en-US" sz="14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CCB80A63-67E9-492C-9A74-2462396443F3}" type="slidenum">
              <a:rPr lang="en-US"/>
              <a:pPr>
                <a:defRPr/>
              </a:pPr>
              <a:t>‹#›</a:t>
            </a:fld>
            <a:endParaRPr lang="en-US"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93700" y="1447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56100" y="1447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19776CDA-7B66-4F7E-920C-564B34BD20D2}" type="slidenum">
              <a:rPr lang="en-US"/>
              <a:pPr>
                <a:defRPr/>
              </a:pPr>
              <a:t>‹#›</a:t>
            </a:fld>
            <a:endParaRPr lang="en-US"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3C881EF8-D13C-492C-8C8B-B2E3D82566C1}" type="slidenum">
              <a:rPr lang="en-US"/>
              <a:pPr>
                <a:defRPr/>
              </a:pPr>
              <a:t>‹#›</a:t>
            </a:fld>
            <a:endParaRPr lang="en-US"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943F0175-9F2E-4C61-A75B-078EA6E6C9B6}" type="slidenum">
              <a:rPr lang="en-US"/>
              <a:pPr>
                <a:defRPr/>
              </a:pPr>
              <a:t>‹#›</a:t>
            </a:fld>
            <a:endParaRPr lang="en-US" sz="14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3CD90602-EB74-46C5-A64D-42648E4C8931}" type="slidenum">
              <a:rPr lang="en-US"/>
              <a:pPr>
                <a:defRPr/>
              </a:pPr>
              <a:t>‹#›</a:t>
            </a:fld>
            <a:endParaRPr lang="en-US" sz="14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0A3C6B1-8A17-4BB4-ADBB-9069213B02E4}" type="slidenum">
              <a:rPr lang="en-US"/>
              <a:pPr>
                <a:defRPr/>
              </a:pPr>
              <a:t>‹#›</a:t>
            </a:fld>
            <a:endParaRPr lang="en-US" sz="14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C6CD2FE-B4A9-4FA7-B304-979417D32921}" type="slidenum">
              <a:rPr lang="en-US"/>
              <a:pPr>
                <a:defRPr/>
              </a:pPr>
              <a:t>‹#›</a:t>
            </a:fld>
            <a:endParaRPr lang="en-US" sz="140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 name="Rectangle 10"/>
          <p:cNvSpPr>
            <a:spLocks noChangeArrowheads="1"/>
          </p:cNvSpPr>
          <p:nvPr userDrawn="1"/>
        </p:nvSpPr>
        <p:spPr bwMode="auto">
          <a:xfrm>
            <a:off x="1362075" y="6477000"/>
            <a:ext cx="7781925" cy="381000"/>
          </a:xfrm>
          <a:prstGeom prst="rect">
            <a:avLst/>
          </a:prstGeom>
          <a:solidFill>
            <a:schemeClr val="accent2"/>
          </a:solidFill>
          <a:ln w="9525">
            <a:noFill/>
            <a:miter lim="800000"/>
            <a:headEnd/>
            <a:tailEnd/>
          </a:ln>
        </p:spPr>
        <p:txBody>
          <a:bodyPr wrap="none" anchor="ctr"/>
          <a:lstStyle/>
          <a:p>
            <a:pPr>
              <a:defRPr/>
            </a:pPr>
            <a:endParaRPr lang="en-US"/>
          </a:p>
        </p:txBody>
      </p:sp>
      <p:sp>
        <p:nvSpPr>
          <p:cNvPr id="1035" name="AutoShape 11"/>
          <p:cNvSpPr>
            <a:spLocks noChangeArrowheads="1"/>
          </p:cNvSpPr>
          <p:nvPr userDrawn="1"/>
        </p:nvSpPr>
        <p:spPr bwMode="auto">
          <a:xfrm flipH="1">
            <a:off x="958850" y="6477000"/>
            <a:ext cx="407988" cy="381000"/>
          </a:xfrm>
          <a:prstGeom prst="rtTriangle">
            <a:avLst/>
          </a:prstGeom>
          <a:solidFill>
            <a:schemeClr val="accent2"/>
          </a:solidFill>
          <a:ln w="9525">
            <a:noFill/>
            <a:miter lim="800000"/>
            <a:headEnd/>
            <a:tailEnd/>
          </a:ln>
        </p:spPr>
        <p:txBody>
          <a:bodyPr wrap="none" anchor="ctr"/>
          <a:lstStyle/>
          <a:p>
            <a:pPr>
              <a:defRPr/>
            </a:pPr>
            <a:endParaRPr lang="en-US"/>
          </a:p>
        </p:txBody>
      </p:sp>
      <p:sp>
        <p:nvSpPr>
          <p:cNvPr id="7172" name="Rectangle 2"/>
          <p:cNvSpPr>
            <a:spLocks noGrp="1" noChangeArrowheads="1"/>
          </p:cNvSpPr>
          <p:nvPr>
            <p:ph type="title"/>
          </p:nvPr>
        </p:nvSpPr>
        <p:spPr bwMode="auto">
          <a:xfrm>
            <a:off x="393700" y="152400"/>
            <a:ext cx="77724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173" name="Rectangle 3"/>
          <p:cNvSpPr>
            <a:spLocks noGrp="1" noChangeArrowheads="1"/>
          </p:cNvSpPr>
          <p:nvPr>
            <p:ph type="body" idx="1"/>
          </p:nvPr>
        </p:nvSpPr>
        <p:spPr bwMode="auto">
          <a:xfrm>
            <a:off x="393700" y="1447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1" name="Rectangle 17"/>
          <p:cNvSpPr>
            <a:spLocks noChangeArrowheads="1"/>
          </p:cNvSpPr>
          <p:nvPr userDrawn="1"/>
        </p:nvSpPr>
        <p:spPr bwMode="auto">
          <a:xfrm>
            <a:off x="0" y="0"/>
            <a:ext cx="9144000" cy="228600"/>
          </a:xfrm>
          <a:prstGeom prst="rect">
            <a:avLst/>
          </a:prstGeom>
          <a:solidFill>
            <a:schemeClr val="hlink"/>
          </a:solidFill>
          <a:ln w="9525">
            <a:noFill/>
            <a:miter lim="800000"/>
            <a:headEnd/>
            <a:tailEnd/>
          </a:ln>
        </p:spPr>
        <p:txBody>
          <a:bodyPr wrap="none" anchor="ctr"/>
          <a:lstStyle/>
          <a:p>
            <a:pPr algn="ctr">
              <a:defRPr/>
            </a:pPr>
            <a:endParaRPr lang="en-US"/>
          </a:p>
        </p:txBody>
      </p:sp>
      <p:sp>
        <p:nvSpPr>
          <p:cNvPr id="1030" name="Rectangle 6"/>
          <p:cNvSpPr>
            <a:spLocks noGrp="1" noChangeArrowheads="1"/>
          </p:cNvSpPr>
          <p:nvPr>
            <p:ph type="sldNum" sz="quarter" idx="4"/>
          </p:nvPr>
        </p:nvSpPr>
        <p:spPr bwMode="auto">
          <a:xfrm>
            <a:off x="8040688" y="6529388"/>
            <a:ext cx="990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b="1" smtClean="0">
                <a:solidFill>
                  <a:schemeClr val="bg1"/>
                </a:solidFill>
              </a:defRPr>
            </a:lvl1pPr>
          </a:lstStyle>
          <a:p>
            <a:pPr>
              <a:defRPr/>
            </a:pPr>
            <a:fld id="{3F545C6B-FF1F-46A1-9A6C-D6C7773DD6AC}" type="slidenum">
              <a:rPr lang="en-US"/>
              <a:pPr>
                <a:defRPr/>
              </a:pPr>
              <a:t>‹#›</a:t>
            </a:fld>
            <a:endParaRPr lang="en-US" sz="1400"/>
          </a:p>
        </p:txBody>
      </p:sp>
      <p:pic>
        <p:nvPicPr>
          <p:cNvPr id="9" name="Picture 2" descr="C:\Users\tskeete\Desktop\DOE_Logo-HiRe-blue-v.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203200" y="6083300"/>
            <a:ext cx="831968" cy="586361"/>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hf hdr="0" ftr="0" dt="0"/>
  <p:txStyles>
    <p:titleStyle>
      <a:lvl1pPr algn="l" rtl="0" eaLnBrk="0" fontAlgn="base" hangingPunct="0">
        <a:spcBef>
          <a:spcPct val="0"/>
        </a:spcBef>
        <a:spcAft>
          <a:spcPct val="0"/>
        </a:spcAft>
        <a:defRPr sz="3000" b="1">
          <a:solidFill>
            <a:schemeClr val="tx2"/>
          </a:solidFill>
          <a:latin typeface="+mj-lt"/>
          <a:ea typeface="+mj-ea"/>
          <a:cs typeface="+mj-cs"/>
        </a:defRPr>
      </a:lvl1pPr>
      <a:lvl2pPr algn="l" rtl="0" eaLnBrk="0" fontAlgn="base" hangingPunct="0">
        <a:spcBef>
          <a:spcPct val="0"/>
        </a:spcBef>
        <a:spcAft>
          <a:spcPct val="0"/>
        </a:spcAft>
        <a:defRPr sz="3000" b="1">
          <a:solidFill>
            <a:schemeClr val="tx2"/>
          </a:solidFill>
          <a:latin typeface="Arial" charset="0"/>
          <a:ea typeface="ＭＳ Ｐゴシック" pitchFamily="1" charset="-128"/>
        </a:defRPr>
      </a:lvl2pPr>
      <a:lvl3pPr algn="l" rtl="0" eaLnBrk="0" fontAlgn="base" hangingPunct="0">
        <a:spcBef>
          <a:spcPct val="0"/>
        </a:spcBef>
        <a:spcAft>
          <a:spcPct val="0"/>
        </a:spcAft>
        <a:defRPr sz="3000" b="1">
          <a:solidFill>
            <a:schemeClr val="tx2"/>
          </a:solidFill>
          <a:latin typeface="Arial" charset="0"/>
          <a:ea typeface="ＭＳ Ｐゴシック" pitchFamily="1" charset="-128"/>
        </a:defRPr>
      </a:lvl3pPr>
      <a:lvl4pPr algn="l" rtl="0" eaLnBrk="0" fontAlgn="base" hangingPunct="0">
        <a:spcBef>
          <a:spcPct val="0"/>
        </a:spcBef>
        <a:spcAft>
          <a:spcPct val="0"/>
        </a:spcAft>
        <a:defRPr sz="3000" b="1">
          <a:solidFill>
            <a:schemeClr val="tx2"/>
          </a:solidFill>
          <a:latin typeface="Arial" charset="0"/>
          <a:ea typeface="ＭＳ Ｐゴシック" pitchFamily="1" charset="-128"/>
        </a:defRPr>
      </a:lvl4pPr>
      <a:lvl5pPr algn="l" rtl="0" eaLnBrk="0" fontAlgn="base" hangingPunct="0">
        <a:spcBef>
          <a:spcPct val="0"/>
        </a:spcBef>
        <a:spcAft>
          <a:spcPct val="0"/>
        </a:spcAft>
        <a:defRPr sz="3000" b="1">
          <a:solidFill>
            <a:schemeClr val="tx2"/>
          </a:solidFill>
          <a:latin typeface="Arial" charset="0"/>
          <a:ea typeface="ＭＳ Ｐゴシック" pitchFamily="1" charset="-128"/>
        </a:defRPr>
      </a:lvl5pPr>
      <a:lvl6pPr marL="457200" algn="l" rtl="0" fontAlgn="base">
        <a:spcBef>
          <a:spcPct val="0"/>
        </a:spcBef>
        <a:spcAft>
          <a:spcPct val="0"/>
        </a:spcAft>
        <a:defRPr sz="3000" b="1">
          <a:solidFill>
            <a:schemeClr val="tx2"/>
          </a:solidFill>
          <a:latin typeface="Arial" charset="0"/>
          <a:ea typeface="ＭＳ Ｐゴシック" pitchFamily="1" charset="-128"/>
        </a:defRPr>
      </a:lvl6pPr>
      <a:lvl7pPr marL="914400" algn="l" rtl="0" fontAlgn="base">
        <a:spcBef>
          <a:spcPct val="0"/>
        </a:spcBef>
        <a:spcAft>
          <a:spcPct val="0"/>
        </a:spcAft>
        <a:defRPr sz="3000" b="1">
          <a:solidFill>
            <a:schemeClr val="tx2"/>
          </a:solidFill>
          <a:latin typeface="Arial" charset="0"/>
          <a:ea typeface="ＭＳ Ｐゴシック" pitchFamily="1" charset="-128"/>
        </a:defRPr>
      </a:lvl7pPr>
      <a:lvl8pPr marL="1371600" algn="l" rtl="0" fontAlgn="base">
        <a:spcBef>
          <a:spcPct val="0"/>
        </a:spcBef>
        <a:spcAft>
          <a:spcPct val="0"/>
        </a:spcAft>
        <a:defRPr sz="3000" b="1">
          <a:solidFill>
            <a:schemeClr val="tx2"/>
          </a:solidFill>
          <a:latin typeface="Arial" charset="0"/>
          <a:ea typeface="ＭＳ Ｐゴシック" pitchFamily="1" charset="-128"/>
        </a:defRPr>
      </a:lvl8pPr>
      <a:lvl9pPr marL="1828800" algn="l" rtl="0" fontAlgn="base">
        <a:spcBef>
          <a:spcPct val="0"/>
        </a:spcBef>
        <a:spcAft>
          <a:spcPct val="0"/>
        </a:spcAft>
        <a:defRPr sz="3000" b="1">
          <a:solidFill>
            <a:schemeClr val="tx2"/>
          </a:solidFill>
          <a:latin typeface="Arial" charset="0"/>
          <a:ea typeface="ＭＳ Ｐゴシック" pitchFamily="1" charset="-128"/>
        </a:defRPr>
      </a:lvl9pPr>
    </p:titleStyle>
    <p:bodyStyle>
      <a:lvl1pPr marL="342900" indent="-342900" algn="l" rtl="0" eaLnBrk="0" fontAlgn="base" hangingPunct="0">
        <a:spcBef>
          <a:spcPct val="60000"/>
        </a:spcBef>
        <a:spcAft>
          <a:spcPct val="0"/>
        </a:spcAft>
        <a:defRPr sz="2200">
          <a:solidFill>
            <a:schemeClr val="tx1"/>
          </a:solidFill>
          <a:latin typeface="+mn-lt"/>
          <a:ea typeface="+mn-ea"/>
          <a:cs typeface="+mn-cs"/>
        </a:defRPr>
      </a:lvl1pPr>
      <a:lvl2pPr marL="739775" indent="-282575" algn="l" rtl="0" eaLnBrk="0" fontAlgn="base" hangingPunct="0">
        <a:lnSpc>
          <a:spcPct val="95000"/>
        </a:lnSpc>
        <a:spcBef>
          <a:spcPct val="20000"/>
        </a:spcBef>
        <a:spcAft>
          <a:spcPct val="0"/>
        </a:spcAft>
        <a:buClr>
          <a:schemeClr val="hlink"/>
        </a:buClr>
        <a:buChar char="&gt;"/>
        <a:defRPr sz="2000">
          <a:solidFill>
            <a:schemeClr val="tx1"/>
          </a:solidFill>
          <a:latin typeface="+mn-lt"/>
          <a:ea typeface="+mn-ea"/>
        </a:defRPr>
      </a:lvl2pPr>
      <a:lvl3pPr marL="1081088" indent="-227013" algn="l" rtl="0" eaLnBrk="0" fontAlgn="base" hangingPunct="0">
        <a:lnSpc>
          <a:spcPct val="95000"/>
        </a:lnSpc>
        <a:spcBef>
          <a:spcPct val="20000"/>
        </a:spcBef>
        <a:spcAft>
          <a:spcPct val="0"/>
        </a:spcAft>
        <a:buClr>
          <a:schemeClr val="accent1"/>
        </a:buClr>
        <a:buFont typeface="Wingdings" pitchFamily="1" charset="2"/>
        <a:buChar char="§"/>
        <a:defRPr sz="2000">
          <a:solidFill>
            <a:schemeClr val="tx1"/>
          </a:solidFill>
          <a:latin typeface="+mn-lt"/>
          <a:ea typeface="+mn-ea"/>
        </a:defRPr>
      </a:lvl3pPr>
      <a:lvl4pPr marL="1363663" indent="-168275" algn="l" rtl="0" eaLnBrk="0" fontAlgn="base" hangingPunct="0">
        <a:lnSpc>
          <a:spcPct val="95000"/>
        </a:lnSpc>
        <a:spcBef>
          <a:spcPct val="20000"/>
        </a:spcBef>
        <a:spcAft>
          <a:spcPct val="0"/>
        </a:spcAft>
        <a:buClr>
          <a:schemeClr val="accent2"/>
        </a:buClr>
        <a:buFont typeface="Times" pitchFamily="1" charset="0"/>
        <a:buChar char="•"/>
        <a:defRPr>
          <a:solidFill>
            <a:schemeClr val="tx1"/>
          </a:solidFill>
          <a:latin typeface="+mn-lt"/>
          <a:ea typeface="+mn-ea"/>
        </a:defRPr>
      </a:lvl4pPr>
      <a:lvl5pPr marL="1701800" indent="-223838" algn="l" rtl="0" eaLnBrk="0" fontAlgn="base" hangingPunct="0">
        <a:lnSpc>
          <a:spcPct val="95000"/>
        </a:lnSpc>
        <a:spcBef>
          <a:spcPct val="20000"/>
        </a:spcBef>
        <a:spcAft>
          <a:spcPct val="0"/>
        </a:spcAft>
        <a:buClr>
          <a:schemeClr val="folHlink"/>
        </a:buClr>
        <a:buChar char="»"/>
        <a:defRPr>
          <a:solidFill>
            <a:schemeClr val="tx1"/>
          </a:solidFill>
          <a:latin typeface="+mn-lt"/>
          <a:ea typeface="+mn-ea"/>
        </a:defRPr>
      </a:lvl5pPr>
      <a:lvl6pPr marL="2159000" indent="-223838" algn="l" rtl="0" fontAlgn="base">
        <a:lnSpc>
          <a:spcPct val="95000"/>
        </a:lnSpc>
        <a:spcBef>
          <a:spcPct val="20000"/>
        </a:spcBef>
        <a:spcAft>
          <a:spcPct val="0"/>
        </a:spcAft>
        <a:buClr>
          <a:schemeClr val="folHlink"/>
        </a:buClr>
        <a:buChar char="»"/>
        <a:defRPr>
          <a:solidFill>
            <a:schemeClr val="tx1"/>
          </a:solidFill>
          <a:latin typeface="+mn-lt"/>
          <a:ea typeface="+mn-ea"/>
        </a:defRPr>
      </a:lvl6pPr>
      <a:lvl7pPr marL="2616200" indent="-223838" algn="l" rtl="0" fontAlgn="base">
        <a:lnSpc>
          <a:spcPct val="95000"/>
        </a:lnSpc>
        <a:spcBef>
          <a:spcPct val="20000"/>
        </a:spcBef>
        <a:spcAft>
          <a:spcPct val="0"/>
        </a:spcAft>
        <a:buClr>
          <a:schemeClr val="folHlink"/>
        </a:buClr>
        <a:buChar char="»"/>
        <a:defRPr>
          <a:solidFill>
            <a:schemeClr val="tx1"/>
          </a:solidFill>
          <a:latin typeface="+mn-lt"/>
          <a:ea typeface="+mn-ea"/>
        </a:defRPr>
      </a:lvl7pPr>
      <a:lvl8pPr marL="3073400" indent="-223838" algn="l" rtl="0" fontAlgn="base">
        <a:lnSpc>
          <a:spcPct val="95000"/>
        </a:lnSpc>
        <a:spcBef>
          <a:spcPct val="20000"/>
        </a:spcBef>
        <a:spcAft>
          <a:spcPct val="0"/>
        </a:spcAft>
        <a:buClr>
          <a:schemeClr val="folHlink"/>
        </a:buClr>
        <a:buChar char="»"/>
        <a:defRPr>
          <a:solidFill>
            <a:schemeClr val="tx1"/>
          </a:solidFill>
          <a:latin typeface="+mn-lt"/>
          <a:ea typeface="+mn-ea"/>
        </a:defRPr>
      </a:lvl8pPr>
      <a:lvl9pPr marL="3530600" indent="-223838" algn="l" rtl="0" fontAlgn="base">
        <a:lnSpc>
          <a:spcPct val="95000"/>
        </a:lnSpc>
        <a:spcBef>
          <a:spcPct val="20000"/>
        </a:spcBef>
        <a:spcAft>
          <a:spcPct val="0"/>
        </a:spcAft>
        <a:buClr>
          <a:schemeClr val="folHlink"/>
        </a:buClr>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wmf"/><Relationship Id="rId5" Type="http://schemas.openxmlformats.org/officeDocument/2006/relationships/hyperlink" Target="http://public.leginfo.state.ny.us/menuf.cgi" TargetMode="External"/><Relationship Id="rId6" Type="http://schemas.openxmlformats.org/officeDocument/2006/relationships/hyperlink" Target="http://www.p12.nysed.gov/part100/pages/10011.html" TargetMode="External"/><Relationship Id="rId7" Type="http://schemas.openxmlformats.org/officeDocument/2006/relationships/hyperlink" Target="http://schools.nyc.gov/NR/rdonlyres/381F4607-7841-4D28-B7D5-0F30DDB77DFA/82007/A655FINAL1.pdf" TargetMode="External"/><Relationship Id="rId8" Type="http://schemas.openxmlformats.org/officeDocument/2006/relationships/image" Target="../media/image8.gif"/><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352800" y="1981200"/>
            <a:ext cx="5486400" cy="2152650"/>
          </a:xfrm>
        </p:spPr>
        <p:txBody>
          <a:bodyPr anchor="ctr"/>
          <a:lstStyle/>
          <a:p>
            <a:pPr algn="ctr" eaLnBrk="0" hangingPunct="0">
              <a:spcBef>
                <a:spcPts val="600"/>
              </a:spcBef>
              <a:spcAft>
                <a:spcPts val="600"/>
              </a:spcAft>
            </a:pPr>
            <a:r>
              <a:rPr lang="en-US" sz="3200" dirty="0" smtClean="0">
                <a:solidFill>
                  <a:srgbClr val="003366"/>
                </a:solidFill>
                <a:latin typeface="Century Gothic" pitchFamily="34" charset="0"/>
              </a:rPr>
              <a:t>School Leadership Teams:</a:t>
            </a:r>
            <a:r>
              <a:rPr lang="en-US" sz="4400" dirty="0" smtClean="0">
                <a:solidFill>
                  <a:srgbClr val="003366"/>
                </a:solidFill>
                <a:latin typeface="Century Gothic" pitchFamily="34" charset="0"/>
              </a:rPr>
              <a:t/>
            </a:r>
            <a:br>
              <a:rPr lang="en-US" sz="4400" dirty="0" smtClean="0">
                <a:solidFill>
                  <a:srgbClr val="003366"/>
                </a:solidFill>
                <a:latin typeface="Century Gothic" pitchFamily="34" charset="0"/>
              </a:rPr>
            </a:br>
            <a:r>
              <a:rPr lang="en-US" sz="2800" i="1" dirty="0" smtClean="0">
                <a:solidFill>
                  <a:srgbClr val="003366"/>
                </a:solidFill>
                <a:latin typeface="Century Gothic" pitchFamily="34" charset="0"/>
              </a:rPr>
              <a:t>School-Based Shared Decision-Making</a:t>
            </a:r>
            <a:endParaRPr lang="en-US" dirty="0"/>
          </a:p>
        </p:txBody>
      </p:sp>
      <p:sp>
        <p:nvSpPr>
          <p:cNvPr id="6" name="Rectangle 13"/>
          <p:cNvSpPr>
            <a:spLocks noChangeArrowheads="1"/>
          </p:cNvSpPr>
          <p:nvPr/>
        </p:nvSpPr>
        <p:spPr bwMode="auto">
          <a:xfrm>
            <a:off x="838200" y="2209800"/>
            <a:ext cx="2362200" cy="2362200"/>
          </a:xfrm>
          <a:prstGeom prst="rect">
            <a:avLst/>
          </a:prstGeom>
          <a:solidFill>
            <a:srgbClr val="FF9933"/>
          </a:solidFill>
          <a:ln w="9525">
            <a:noFill/>
            <a:miter lim="800000"/>
            <a:headEnd/>
            <a:tailEnd/>
          </a:ln>
        </p:spPr>
        <p:txBody>
          <a:bodyPr wrap="none" anchor="ctr"/>
          <a:lstStyle/>
          <a:p>
            <a:endParaRPr lang="en-US"/>
          </a:p>
        </p:txBody>
      </p:sp>
      <p:pic>
        <p:nvPicPr>
          <p:cNvPr id="1027" name="Picture 3" descr="D:\Documents and Settings\asettle\Local Settings\Temp\Temporary Internet Files\Content.IE5\J3KO3O1P\MP900439265[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1981200"/>
            <a:ext cx="2514600" cy="2362200"/>
          </a:xfrm>
          <a:prstGeom prst="rect">
            <a:avLst/>
          </a:prstGeom>
          <a:noFill/>
          <a:ln>
            <a:solidFill>
              <a:schemeClr val="accent2"/>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164596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Diagram 23"/>
          <p:cNvGraphicFramePr>
            <a:graphicFrameLocks noChangeAspect="1"/>
          </p:cNvGraphicFramePr>
          <p:nvPr/>
        </p:nvGraphicFramePr>
        <p:xfrm>
          <a:off x="-381000" y="2209800"/>
          <a:ext cx="3657600" cy="2438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363" name="Slide Number Placeholder 2"/>
          <p:cNvSpPr>
            <a:spLocks noGrp="1"/>
          </p:cNvSpPr>
          <p:nvPr>
            <p:ph type="sldNum" sz="quarter" idx="10"/>
          </p:nvPr>
        </p:nvSpPr>
        <p:spPr>
          <a:xfrm>
            <a:off x="6553200" y="6153150"/>
            <a:ext cx="2133600" cy="476250"/>
          </a:xfrm>
          <a:noFill/>
        </p:spPr>
        <p:txBody>
          <a:bodyPr/>
          <a:lstStyle/>
          <a:p>
            <a:fld id="{0B2C1821-760C-409F-AB61-D2207BF04884}" type="slidenum">
              <a:rPr lang="en-US" smtClean="0">
                <a:latin typeface="Arial" pitchFamily="34" charset="0"/>
                <a:ea typeface="ＭＳ Ｐゴシック"/>
                <a:cs typeface="ＭＳ Ｐゴシック"/>
              </a:rPr>
              <a:pPr/>
              <a:t>10</a:t>
            </a:fld>
            <a:endParaRPr lang="en-US" sz="1400" smtClean="0">
              <a:latin typeface="Arial" pitchFamily="34" charset="0"/>
              <a:ea typeface="ＭＳ Ｐゴシック"/>
              <a:cs typeface="ＭＳ Ｐゴシック"/>
            </a:endParaRPr>
          </a:p>
        </p:txBody>
      </p:sp>
      <p:sp>
        <p:nvSpPr>
          <p:cNvPr id="15365" name="AutoShape 2" descr="data:image/jpg;base64,/9j/4AAQSkZJRgABAQAAAQABAAD/2wBDAAkGBwgHBgkIBwgKCgkLDRYPDQwMDRsUFRAWIB0iIiAdHx8kKDQsJCYxJx8fLT0tMTU3Ojo6Iys/RD84QzQ5Ojf/2wBDAQoKCg0MDRoPDxo3JR8lNzc3Nzc3Nzc3Nzc3Nzc3Nzc3Nzc3Nzc3Nzc3Nzc3Nzc3Nzc3Nzc3Nzc3Nzc3Nzc3Nzf/wAARCAC1AM0DASIAAhEBAxEB/8QAHAABAAIDAQEBAAAAAAAAAAAAAAcIAQUGAgQD/8QARxAAAQMDAQQGBAoJAgYDAAAAAQACAwQFEQYHEiExE0FRYYGRCBRxsRUWIjJSc5ShstEjNjdCQ1V0gpJioiQzVnKTwTVF8P/EABQBAQAAAAAAAAAAAAAAAAAAAAD/xAAUEQEAAAAAAAAAAAAAAAAAAAAA/9oADAMBAAIRAxEAPwCcUREBERAREQEREBERAXmSRkTS6R7WNHMuOAF6US+kTb5J9MUdfG527S1O5I3eOC147OR4geaCR7dfbTdKqamttxpaqaEAyshlD9wE8M4WzVYNht3+DdfUsD3Yjron07snhkjeb97ceKs8HA9aDKLAIPIrKAixkdq8vkZGwvke1rG83OOAPFB7Rcredo2krNvCrvVO+Qfw6cmV3k3K4K97eqGPeZZLPNO7iBJVSCNvt3W5J8wgmfIRVcvG17WFyy2KuioI3fuUkQaR7HHLvvU0bGb9LfdEU76ud81XTSvhmfI7LnHO80nwcPJB3aIiAiIgIiICIiAiIgIiICLBTeGepBlRTt21ZQUFil06IxUVtcwOcM8IGA5Dj3kt4DuPjI9zvNttUJkudwpaRn0p5Ws95VS9d3j4b1fdrg2UTRS1LhC/PDox8lmO7dAQaSJ8kUrJYnOZIw7zXNJBBHIghdtpPalqSwVTOnrZLjR5G/T1by/I/wBLjktP3dykvZLs909UaRpLrc6GGvqq1rnkzDebG3eIDQOWeHPnkkKOtsmlqDS2pIY7UOjpauHphBkkRHeLSB3cM93JBOsG0XShs9Nc57xTQRzs3hFI/wDStPIgsGTkEEcsLlbzt0sFLvNtdFV1zxkBxAiZn2nj9yr9R0VXcJhBQ0s9TK4/8uGMuJ8AF2ll2Rawuoa59AyhjI4PrJAwj+0Zd5gINjett2p67ebbmUlujPIsj6R48XcP9q4S7ahvN5fv3W51dUeoSykhvsHIeCmazbBKSMtfe7xLMc5MdLGGD2bxyfuC7qy7NdI2cNdT2aCWUD/mVQ6Z3t+VkA+wIKvWmwXe8v3bTbaur44JhiLmj2nkPErubNsT1TXBr640tvYeYlk33jwbn3qybI2RsDGNDWNGA0DAHguZ2k38ab0dcK5rt2oczoafvkfwHlxPggqzdbcynv1TbLZK+uEcxijkYzBlIOMgDvzhSL6Pl/8AUNSVFmmfiK4R5jB6pWAn7273kF+GwOwG6arkuszS6G2s3muPXK7g37t4+C0murdNobaLLJQt6NkVQ2so+HANJ3gPYDlvggtWOSyvislxgu9ppLjSuzDUxNlZ3AjOPDl4L7UBERAREQEReXIPSKJtX7aaWyXOrtdvtT6qpppTE6SWUNjJHPGMk/co3ve2HV1z3mQVcVvid+7SR4OP+52XeRCCzVVV01JEZauoigjHN8rw0eZXHXnatpC1bzfhMVkg/h0jDIfP5v3qsFdca65TGa41tRVSE8Xzyl5PiVtLNozUl7wbbZ6uWM8RIYyxh/udgFBJ172+SuLo7HZWNHVLWS5OP+xuMf5FcHedp2r7tvNmu0tPE7h0dKBEMeHH711Nn2E32p3XXavpKJhPFrAZXgeGB967uy7E9LUG6+v9auUg59NJ0bM9zWYPmSgrkXVVZU5eZZ6iQ8yS97v/AGvqr7Bd7dTQ1VxtlVTQTkiOSaItDjz61b602G0WePctdspKQdfQxNaT7SOJX6Xa10N5oZaG6UsdTSyD5UcgyO49x7xxCCsOjdpl/wBJUJoKI09RSbxcyKqaXCMnnukEHHXjkuf1HqC46muz7ldp+kneA0Bow1jRyDR1BbXaZYaHTWr6y2W3pfV42sc0Su3iN5ucZ7FJGwnRtkuNpN+r6T1itiqXRxCU70ce6AQQ3t48znHVhB02w7Ss+n9Mvq6+N0VXcnNldG7gWRgEMBHbxcfEdikjAxhB3rKDGAsoiAq/ekPqH1q80dihfmOjZ00wHXI7kD7G/iU8XCsht9DUVtU7cgp4nSvd2NaCSfIKrOn6Wo1/tHjdUjLayqNRUf6Y2/KI8gG+SCd9j2nfi/oqkbKzdq6wesz5HEF3zQfY3Hjlcz6RGn/W7FSXuBmZKF/RzED+G7kfB2P8lLcYDWhrQGtAwAOoL475bILzaau21YzDVQuid3ZHMd45+CCM/R71D65p+psszyZaCTfiBP8ACfnh4Oz5hS2OSqroK5T6J2ixRVxMYZO6iqwOW6TgnvAIDh7ArUjkEGUREBERAWn1deo9PacuF1lx/wANAXNB/efyaPFxA8VuMqEvSM1BuxW/T8D8F59ZqAD1DgwH/cfAIIPqZJameWomJe+R5c9/a4kk+fFS7so2b6c1TYmXWvqquWZkropqZjgxrHA5AzjJBaQfEr6NL7PxXbG7hM6EG41x9cgOOIEedwD2jf8A81q/R/v3wfqiezzvxDcY8sa48pWZI8xvBBNdk0VpyxlrrZZqSGRpyJXM35Ae0OdkjwK6ADHDq6llEBERAREQVc25/tGuH1cP4ApV9Hr9Rpf66T3NUVbc/wBo1w+rh/AFKvo9fqNL/XSe5qCTkREBEWluWrdPWurfSXG80VNUxgF8Uswa5uRkcPYUHCbf9QfBulo7TA8Ca5SYfg8RE0gu8zujzWu9HXT4hoK7UEzfl1DvV4CfoNOXEe12B/ao62s6jZqnWs76WdklFT4pqeQO+SQObs9hcTx7AFOmmtS6NsFiobVDqK17tLCIyRUN+U794+JyUHbrB5hc58fdJf8AUds+0NT4+6S/6jtn2hqCFvSA0+bdqiG7xMIguLPlkdUrMA+Y3T59il/ZfqAak0XQVb3B1TE31eo48ekZgZPtGHf3Lmdq140pqbRtXT01+tr6yAiopgJ2kl7eoe1pI8VwuwrV1NYbpXW+7VcdNQ1cYkbJM7da2Rvf1ZafuCCxyLV2jUdlvUskVpulLWSRtDntgkDi0HrOFtEBERB4le2ONz5HBrGglzicADtVUrnPPtD2kO6Au3a+rEcWf4cI4A+DAXHxU47a9QfAmiaiKJ+7U3A+rR457pHyz/jkeK4P0ddP9NXV1/mYCIG+r05I/edxcR7Bgf3FBOdHTRUlHBTU7NyKGNscbexoGAPJVc17bJ9EbRJX0I6NrJ21tGerdLt4D2AhzfBWqHJRL6Q1g9csFNe4WfpaF/RykD+E8/8Ap2PMoJMslzgvNpo7nSnMNVE2RnaARyPeOR9i+9RD6O9/9csdVZJn5koX9JCCf4bzxHg7P+Sl5AREQEREFXNuf7Rrh9XD+AKVfR6/UaX+uk9zVFW3P9o1w+rh/AFKvo9fqNL/AF0nuagk5ERAVavSAt76TXPrZB3KyljeD1ZblhH+0eYVlVG23HSz7/pgVtJHv1ttLpWtAyXxn54HkD/agrPvdqxnhyTHBYQZRYRBkHCznsyvK/WngkqJo4YGOklkcGMY0ZLieAAQTd6NlA8NvVwcPkExwN4cyMuPvCnBcxs600NKaVo7Y7BqMGWpI65HcXY7hwHgunQFh3JYe4MY5ziA1oySTjC0OodVW20WOuuIraaV1PE57Y2TNJe4cgBntwggjbtfzedYi207i+C3M6ENbxzKeL/Lg32tKnPZ7p8aa0lb7a5oEzY9+f6x3F3kTjwVetmFA3UGvoKu7TxiKGR1bUPmeAHuByBknjlxH3qzQvFsx/8AI0Y9s7PzQfeOAXw3q2wXi1VduqhmGqidE/uBGMjvHPwWPhi2fzKj/wDOz80+GLWf/saP/wA7PzQVi0Ncp9D7RoWV56MRVDqOsHVuk7pPsBAd4K1bTnHFVv29Wylj1JBeaCeCWKvjxKYpGuxIwAZOD1t3fJSzs01dR3jRtvnrK2nZWQs6CdskrWuLm8M8T1jB8UHcIvzgljnjEkMjZGOHyXMcCD7CF+iAiIgq5tz/AGjXD6uH8AUq+j1+o0v9dJ7mqKtuf7Rrh9XD+AKVfR6/UaX+uk9zUEnIiICwWg81lEECbVtlE1PPPetL07pad5L6iijHyoj1uYOtvdzHeOUMvY5hIcMEHBHYrwY7lyep9nmmdSudLcLc2Opdzqac9HJ4kcD4goKkop7q9gNBJI40d+qoo88BLTtkPmC33L9bfsDtUUmbheayoYP3YYmRZ8TvIIGpKaarnjp6aGSaeU7sccbS5zj2ABWB2S7LjYXR3zUDGm5Y/QU/MU4PWT1v93t5d3prR9h0wwiz26KF5GHTOJfI72uPHHdyW/wOwIAACyiIPnuMHrVvqac8pYXs8wQqU1ET4ZnxStLXxuLHA9RHAhXePJVd20aYksOrp6mOIiiuJNRC4DgHH57fAnPscEEfIskEc1hAREQFlvMZ5LC6PQOm5tT6oo7cxhMO+JKlw5MiHzifuHtIQWb2bUTrfoWyU8gLXikY9zSMEF3yj+JdKvETGxsaxg3WtGAOwdi9oCIiCrm3P9o1w+rh/AFKvo9fqNL/AF0nuaoq25/tGuH1cP4ApV9Hr9Rpf66T3NQSciIgIiICIiAiIgIiICIiAtDrLS9FqyxzW2vGM/LhmAy6J45OHux1glb5YIyMIKeau0pdNJ3E0V0gLQcmKZvGOZva0+8cx1rQ4V1bpaaC70T6O6UsVVTv+dHK3I9o7D3hRbfthFpqZHy2a5VFETxEUrelYPYeB96CvazjgpgdsCu+/gXmhLe0xvz5LdWbYJRRva+83iWoA/hU0fRg+JyfuQQtYrHcb9cY6C1Ur6ioefmtHBo7Seod5VodnGh6bRlp6LLZrhOA6qnA5kcmt/0jPjzW70/py06cpPVbNRRUsZ+duD5Tz2uceJPtW0wgyiIgIiIKubc/2jXD6uH8AUq+j1+o0v8AXSe5qirbn+0a4fVw/gClX0ev1Gl/rpPc1BJyIiAiIgIiICIiAiIgIiICwThZPJQvtF2ymiqZbZpTopJYyWy1z27zQesMHI+08O480Ez5PtQ+37lTa6aov11l6WuvFdM7sdO7A9gHAL8KO+3iieJaS61sDxydHUOB96C6AwUwqx2HbJqu17jKueK5Qjm2qZh+O57cHPtypN09ts05cA1l1jntkxxkvHSR/wCQ4+YCCUEWkp9WadqYmyQX22vYev1tgPkTlft8ZLF/Ord9rj/NBtUWq+Mli/nVu+1x/mnxksX86t32uP8ANBtUWq+Mli/nVu+1x/mnxksX86t32uP80Fcduf7Rrh9XD+AKVfR6/UaX+uk9zVEu2epp6vaBXT0k8U8Lo4sPjeHtOGDrCkzYRd7bQaLkirbjR08hrJHBks7GEjDeOCc4QS4i1XxksX86t32uP80+Mli/nVu+1x/mg2qLVfGSxfzq3fa4/wA0+Mli/nVu+1x/mg2qLVfGSxfzq3fa4/zWsuu0DSlpjLqq+UbjjIZBIJXHuw3KDqFgnioT1Ht4jZvRabtheeQqK04HgxpyfEhRvedpGrbw53rF6qIoz/Cpv0LcdnycZ8coLaEn/wDBYyqVuudx39419Xvc89M7PvXR6e2kapsMkfQXWWogHOnqyZWEdnHiPAhBbNFx+z7Xtv1pROdCPV6+EDp6Rzskf6mnrb39XX39ggjfbfqeSwaV9UpJCyruTzC1zTgtjA+WQfJviVAGktO1mqr7T2ugw18mXPlcPkxMHznH2e8hSD6RtQ5+p7bT8dyKj3gO8uOfcF52M79u01q++0sYfXU1KGQYHEfJc4/eGn+1B9V7q9AbPn/BNJZIb/dYmgVE1UQ5jX9hzkA9wHDkTlaWPXukrjL0d80Fbo4Dzkt56ORvfwAz7MrgKOnqbpcoaePelqaqZrGknJc9xwM+JXca72VXPSVqZc/XIa2lDmtmcxhYYi7gDxJyM8M944IOpbsn03qu2C66JvUjI3kjoqgb4Y7raeTmnlzz4rhr9sw1bZC4y2uSqhB/5tH+mHkPlDxC2GxHUE9p1pTUIkJpLiehlj6t7GWO9oPD2EqzuMhBSSWmnheY5oJY3jm17CCPBeOjf9B3krvbvtTdHYgpD0b/AKDvJOjf9B3krvbo7E3R2IKQ9G/6DvJOjf8AQd5K726OxN0diCkPRP8AoO8k6N/0HeSu9ujsTdHYgpD0b/oO8k6N/wBB3krvbo7E3R2IKQ9G/wCg7yTo3/Qd5K726OxN0diCkPRv+g7yX222y3S6SCO222rqnk4xDA5/uCujujqCboPPPmgrdp7YnqW47r7o6C2QnmJHdJJj/tbwHiVtL7ZdnOz8+rXGCqv12DQXQOl3WszyLt3AbkdRye5TNq+7mw6YuV1DQ51LA57GnkXcm57skKoYNZeLoA50lTW1cwGScukkeceZJQd/T7SdPNkEc+z2x+rZ+UGRtL8dxLea2d40bprWGmp9QaCY+nqaVpdU21xz1ZIAJODjJGMg8hgrS6v2T3PTGmheKiugqHMc0TwRMP6PeOAQ48+JA5Dmvz2IXCrotfUkFPvGKrY+KZg5boaXZPsICDltK36p01faW60jjvwPG+zOBIw/Oae4jP3HqVwaCrirqKCsp3b0NRG2SM9rXDI96qHriiit2sb1SU4AhjrJWsA6m7xIH/pWS2Q1D6jZ1ZnOyS2JzMnsDiAg4P0jbJK9tsvkbSY4waab/TklzT+IeXauM2Pawp9L36Wnubg22XBgjmcRkRuGd1x7uLge49ysperTR3q11NtuMYkpqhhZI33EdhBwQe0KrWvdA3bR1Y4zsfUW57v0NYxvySOoO+i7uPPqygsRZdEaTt1xZebVa6ZlQ4b8UrHucwAjmwZLRw62hcvt51JR0OlZLI2RkldcHMHRtOTHG1wcXEdWS0AduT2KB7dqS+WunNPbbxX0sB/hw1D2N8gcL5Yo6683AMY2ora2ofw5ySSOP3koOi2TUEtftBs7YhnoZ+neexrBkn7lbMclHOyLQB0lQPrbiGm7VbAHtBz0DOe5ntzgnvA7FIyAiIgIiICIiAiIgIiICIiAiIg5naXQS3PQl6pKdu9K6mL2t7d0h2P9qqpp+4fBF9t9yDN/1Spjn3M/O3XA4+5XPcOCrdtX2bVNgr57tZqd8tomcXOawZNKTzBH0Ow8hyPeE/UdTbNTWNksJirLdWRY3XDLXtPNpHb1EdS5O4UujNl1vqLvS0MMFVK0thZ0jnyTH6Dd4khvLOOAVcLVfbvZ9/4JudZR7/zxTzOYHe0A8V+VZW192q+mramorKp/DflkdI93YOOSgxXVNTdrnPVz5kqquZ0jsDJL3OzwHtKtxoi0PsOk7Xa5R+lp4AJO554u+8keCi7Y/svqKWshv+pYDE+PD6SjkGHB3U946iOpvMHnjCm3d8PYg9FfnNBFPG+OaNskbxhzHgEOHYQeaIg5eq2a6Nq5jNLYaUPccno95gPgCAtvZdN2WxMLbRbKakyMF0cY3iOwu5nzREG0AwsoiAiIgIiICIiAiIgIiICIiAiIgLBaDzGURBzFx2eaRuUxmqrFSGQ83RtMef8AEhfXZtH6dscgktVnpKeUHIkDN549jjkhEQbzdAx3LKIg/9k="/>
          <p:cNvSpPr>
            <a:spLocks noChangeAspect="1" noChangeArrowheads="1"/>
          </p:cNvSpPr>
          <p:nvPr/>
        </p:nvSpPr>
        <p:spPr bwMode="auto">
          <a:xfrm>
            <a:off x="155575" y="-677863"/>
            <a:ext cx="1600200" cy="1419226"/>
          </a:xfrm>
          <a:prstGeom prst="rect">
            <a:avLst/>
          </a:prstGeom>
          <a:noFill/>
          <a:ln w="9525">
            <a:noFill/>
            <a:miter lim="800000"/>
            <a:headEnd/>
            <a:tailEnd/>
          </a:ln>
        </p:spPr>
        <p:txBody>
          <a:bodyPr/>
          <a:lstStyle/>
          <a:p>
            <a:pPr eaLnBrk="0" hangingPunct="0"/>
            <a:endParaRPr lang="en-US">
              <a:solidFill>
                <a:srgbClr val="666666"/>
              </a:solidFill>
            </a:endParaRPr>
          </a:p>
        </p:txBody>
      </p:sp>
      <p:graphicFrame>
        <p:nvGraphicFramePr>
          <p:cNvPr id="15" name="Table 14"/>
          <p:cNvGraphicFramePr>
            <a:graphicFrameLocks noGrp="1"/>
          </p:cNvGraphicFramePr>
          <p:nvPr>
            <p:extLst>
              <p:ext uri="{D42A27DB-BD31-4B8C-83A1-F6EECF244321}">
                <p14:modId xmlns:p14="http://schemas.microsoft.com/office/powerpoint/2010/main" val="902469978"/>
              </p:ext>
            </p:extLst>
          </p:nvPr>
        </p:nvGraphicFramePr>
        <p:xfrm>
          <a:off x="155575" y="1007423"/>
          <a:ext cx="2895600" cy="457200"/>
        </p:xfrm>
        <a:graphic>
          <a:graphicData uri="http://schemas.openxmlformats.org/drawingml/2006/table">
            <a:tbl>
              <a:tblPr firstRow="1" bandRow="1">
                <a:tableStyleId>{93296810-A885-4BE3-A3E7-6D5BEEA58F35}</a:tableStyleId>
              </a:tblPr>
              <a:tblGrid>
                <a:gridCol w="2895600"/>
              </a:tblGrid>
              <a:tr h="457200">
                <a:tc>
                  <a:txBody>
                    <a:bodyPr/>
                    <a:lstStyle/>
                    <a:p>
                      <a:pPr algn="ctr"/>
                      <a:r>
                        <a:rPr lang="en-US" sz="2000" b="1" dirty="0" smtClean="0">
                          <a:latin typeface="Century Gothic" pitchFamily="34" charset="0"/>
                        </a:rPr>
                        <a:t>A Model</a:t>
                      </a:r>
                    </a:p>
                  </a:txBody>
                  <a:tcPr>
                    <a:solidFill>
                      <a:srgbClr val="6699CC"/>
                    </a:solidFill>
                  </a:tcPr>
                </a:tc>
              </a:tr>
            </a:tbl>
          </a:graphicData>
        </a:graphic>
      </p:graphicFrame>
      <p:sp>
        <p:nvSpPr>
          <p:cNvPr id="7" name="Rounded Rectangle 6"/>
          <p:cNvSpPr/>
          <p:nvPr/>
        </p:nvSpPr>
        <p:spPr bwMode="auto">
          <a:xfrm>
            <a:off x="4114800" y="5029200"/>
            <a:ext cx="1828800" cy="1219200"/>
          </a:xfrm>
          <a:prstGeom prst="roundRect">
            <a:avLst/>
          </a:prstGeom>
          <a:solidFill>
            <a:srgbClr val="6699CC"/>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eaLnBrk="0" hangingPunct="0">
              <a:defRPr/>
            </a:pPr>
            <a:endParaRPr lang="en-US">
              <a:solidFill>
                <a:srgbClr val="666666"/>
              </a:solidFill>
              <a:latin typeface="Arial" charset="0"/>
              <a:ea typeface="ＭＳ Ｐゴシック" pitchFamily="1" charset="-128"/>
              <a:cs typeface="+mn-cs"/>
            </a:endParaRPr>
          </a:p>
        </p:txBody>
      </p:sp>
      <p:sp>
        <p:nvSpPr>
          <p:cNvPr id="8" name="12-Point Star 7"/>
          <p:cNvSpPr/>
          <p:nvPr/>
        </p:nvSpPr>
        <p:spPr bwMode="auto">
          <a:xfrm>
            <a:off x="7010400" y="5029200"/>
            <a:ext cx="2057400" cy="1219200"/>
          </a:xfrm>
          <a:prstGeom prst="star12">
            <a:avLst/>
          </a:prstGeom>
          <a:solidFill>
            <a:srgbClr val="FF9933"/>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eaLnBrk="0" hangingPunct="0">
              <a:defRPr/>
            </a:pPr>
            <a:endParaRPr lang="en-US" dirty="0">
              <a:solidFill>
                <a:srgbClr val="666666"/>
              </a:solidFill>
              <a:latin typeface="Arial" charset="0"/>
              <a:ea typeface="ＭＳ Ｐゴシック" pitchFamily="1" charset="-128"/>
              <a:cs typeface="+mn-cs"/>
            </a:endParaRPr>
          </a:p>
        </p:txBody>
      </p:sp>
      <p:sp>
        <p:nvSpPr>
          <p:cNvPr id="15378" name="TextBox 8"/>
          <p:cNvSpPr txBox="1">
            <a:spLocks noChangeArrowheads="1"/>
          </p:cNvSpPr>
          <p:nvPr/>
        </p:nvSpPr>
        <p:spPr bwMode="auto">
          <a:xfrm>
            <a:off x="685800" y="3352800"/>
            <a:ext cx="1524000" cy="400110"/>
          </a:xfrm>
          <a:prstGeom prst="rect">
            <a:avLst/>
          </a:prstGeom>
          <a:noFill/>
          <a:ln w="9525">
            <a:noFill/>
            <a:miter lim="800000"/>
            <a:headEnd/>
            <a:tailEnd/>
          </a:ln>
        </p:spPr>
        <p:txBody>
          <a:bodyPr>
            <a:spAutoFit/>
          </a:bodyPr>
          <a:lstStyle/>
          <a:p>
            <a:pPr algn="ctr" eaLnBrk="0" hangingPunct="0"/>
            <a:r>
              <a:rPr lang="en-US" sz="2000" b="1" dirty="0">
                <a:solidFill>
                  <a:srgbClr val="000000"/>
                </a:solidFill>
                <a:latin typeface="Century Gothic" pitchFamily="34" charset="0"/>
              </a:rPr>
              <a:t>Discussion</a:t>
            </a:r>
            <a:endParaRPr lang="en-US" b="1" dirty="0">
              <a:solidFill>
                <a:srgbClr val="000000"/>
              </a:solidFill>
              <a:latin typeface="Century Gothic" pitchFamily="34" charset="0"/>
            </a:endParaRPr>
          </a:p>
        </p:txBody>
      </p:sp>
      <p:sp>
        <p:nvSpPr>
          <p:cNvPr id="11" name="Right Arrow 10"/>
          <p:cNvSpPr>
            <a:spLocks noChangeArrowheads="1"/>
          </p:cNvSpPr>
          <p:nvPr/>
        </p:nvSpPr>
        <p:spPr bwMode="auto">
          <a:xfrm rot="20502417">
            <a:off x="2404265" y="2130674"/>
            <a:ext cx="990600" cy="204064"/>
          </a:xfrm>
          <a:prstGeom prst="rightArrow">
            <a:avLst>
              <a:gd name="adj1" fmla="val 50000"/>
              <a:gd name="adj2" fmla="val 46103"/>
            </a:avLst>
          </a:prstGeom>
          <a:solidFill>
            <a:schemeClr val="tx2"/>
          </a:solidFill>
          <a:ln w="9525" algn="ctr">
            <a:solidFill>
              <a:schemeClr val="tx1"/>
            </a:solidFill>
            <a:round/>
            <a:headEnd/>
            <a:tailEnd/>
          </a:ln>
        </p:spPr>
        <p:txBody>
          <a:bodyPr/>
          <a:lstStyle/>
          <a:p>
            <a:pPr eaLnBrk="0" hangingPunct="0"/>
            <a:endParaRPr lang="en-US">
              <a:solidFill>
                <a:srgbClr val="003366"/>
              </a:solidFill>
            </a:endParaRPr>
          </a:p>
        </p:txBody>
      </p:sp>
      <p:sp>
        <p:nvSpPr>
          <p:cNvPr id="12" name="Cloud 11"/>
          <p:cNvSpPr/>
          <p:nvPr/>
        </p:nvSpPr>
        <p:spPr bwMode="auto">
          <a:xfrm>
            <a:off x="3657600" y="1420813"/>
            <a:ext cx="2286000" cy="1295400"/>
          </a:xfrm>
          <a:prstGeom prst="cloud">
            <a:avLst/>
          </a:prstGeom>
          <a:solidFill>
            <a:srgbClr val="7FB44E"/>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eaLnBrk="0" hangingPunct="0">
              <a:defRPr/>
            </a:pPr>
            <a:endParaRPr lang="en-US" dirty="0">
              <a:solidFill>
                <a:srgbClr val="666666"/>
              </a:solidFill>
              <a:latin typeface="Arial" charset="0"/>
              <a:ea typeface="ＭＳ Ｐゴシック" pitchFamily="1" charset="-128"/>
              <a:cs typeface="+mn-cs"/>
            </a:endParaRPr>
          </a:p>
        </p:txBody>
      </p:sp>
      <p:sp>
        <p:nvSpPr>
          <p:cNvPr id="13" name="TextBox 12"/>
          <p:cNvSpPr txBox="1">
            <a:spLocks noChangeArrowheads="1"/>
          </p:cNvSpPr>
          <p:nvPr/>
        </p:nvSpPr>
        <p:spPr bwMode="auto">
          <a:xfrm>
            <a:off x="4114800" y="1868458"/>
            <a:ext cx="1371600" cy="400110"/>
          </a:xfrm>
          <a:prstGeom prst="rect">
            <a:avLst/>
          </a:prstGeom>
          <a:noFill/>
          <a:ln w="9525">
            <a:noFill/>
            <a:miter lim="800000"/>
            <a:headEnd/>
            <a:tailEnd/>
          </a:ln>
        </p:spPr>
        <p:txBody>
          <a:bodyPr>
            <a:spAutoFit/>
          </a:bodyPr>
          <a:lstStyle/>
          <a:p>
            <a:pPr algn="ctr" eaLnBrk="0" hangingPunct="0"/>
            <a:r>
              <a:rPr lang="en-US" sz="2000" b="1" dirty="0">
                <a:solidFill>
                  <a:srgbClr val="000000"/>
                </a:solidFill>
                <a:latin typeface="Century Gothic" pitchFamily="34" charset="0"/>
              </a:rPr>
              <a:t>Proposal</a:t>
            </a:r>
          </a:p>
        </p:txBody>
      </p:sp>
      <p:sp>
        <p:nvSpPr>
          <p:cNvPr id="16" name="TextBox 15"/>
          <p:cNvSpPr txBox="1">
            <a:spLocks noChangeArrowheads="1"/>
          </p:cNvSpPr>
          <p:nvPr/>
        </p:nvSpPr>
        <p:spPr bwMode="auto">
          <a:xfrm>
            <a:off x="4114800" y="5257800"/>
            <a:ext cx="1828800" cy="707886"/>
          </a:xfrm>
          <a:prstGeom prst="rect">
            <a:avLst/>
          </a:prstGeom>
          <a:noFill/>
          <a:ln w="9525">
            <a:noFill/>
            <a:miter lim="800000"/>
            <a:headEnd/>
            <a:tailEnd/>
          </a:ln>
        </p:spPr>
        <p:txBody>
          <a:bodyPr>
            <a:spAutoFit/>
          </a:bodyPr>
          <a:lstStyle/>
          <a:p>
            <a:pPr algn="ctr" eaLnBrk="0" hangingPunct="0"/>
            <a:r>
              <a:rPr lang="en-US" sz="2000" b="1" dirty="0">
                <a:solidFill>
                  <a:srgbClr val="000000"/>
                </a:solidFill>
                <a:latin typeface="Century Gothic" pitchFamily="34" charset="0"/>
              </a:rPr>
              <a:t>Consensus Check</a:t>
            </a:r>
          </a:p>
        </p:txBody>
      </p:sp>
      <p:sp>
        <p:nvSpPr>
          <p:cNvPr id="17" name="TextBox 16"/>
          <p:cNvSpPr txBox="1">
            <a:spLocks noChangeArrowheads="1"/>
          </p:cNvSpPr>
          <p:nvPr/>
        </p:nvSpPr>
        <p:spPr bwMode="auto">
          <a:xfrm>
            <a:off x="5943600" y="5257800"/>
            <a:ext cx="533400" cy="338138"/>
          </a:xfrm>
          <a:prstGeom prst="rect">
            <a:avLst/>
          </a:prstGeom>
          <a:noFill/>
          <a:ln w="9525">
            <a:noFill/>
            <a:miter lim="800000"/>
            <a:headEnd/>
            <a:tailEnd/>
          </a:ln>
        </p:spPr>
        <p:txBody>
          <a:bodyPr>
            <a:spAutoFit/>
          </a:bodyPr>
          <a:lstStyle/>
          <a:p>
            <a:pPr eaLnBrk="0" hangingPunct="0"/>
            <a:r>
              <a:rPr lang="en-US" sz="1600" dirty="0">
                <a:solidFill>
                  <a:srgbClr val="000000"/>
                </a:solidFill>
                <a:latin typeface="Century Gothic" pitchFamily="34" charset="0"/>
              </a:rPr>
              <a:t>Yes</a:t>
            </a:r>
          </a:p>
        </p:txBody>
      </p:sp>
      <p:sp>
        <p:nvSpPr>
          <p:cNvPr id="18" name="TextBox 17"/>
          <p:cNvSpPr txBox="1">
            <a:spLocks noChangeArrowheads="1"/>
          </p:cNvSpPr>
          <p:nvPr/>
        </p:nvSpPr>
        <p:spPr bwMode="auto">
          <a:xfrm>
            <a:off x="3657600" y="5257800"/>
            <a:ext cx="533400" cy="338138"/>
          </a:xfrm>
          <a:prstGeom prst="rect">
            <a:avLst/>
          </a:prstGeom>
          <a:noFill/>
          <a:ln w="9525">
            <a:noFill/>
            <a:miter lim="800000"/>
            <a:headEnd/>
            <a:tailEnd/>
          </a:ln>
        </p:spPr>
        <p:txBody>
          <a:bodyPr>
            <a:spAutoFit/>
          </a:bodyPr>
          <a:lstStyle/>
          <a:p>
            <a:pPr eaLnBrk="0" hangingPunct="0"/>
            <a:r>
              <a:rPr lang="en-US" sz="1600" dirty="0">
                <a:solidFill>
                  <a:srgbClr val="000000"/>
                </a:solidFill>
                <a:latin typeface="Century Gothic" pitchFamily="34" charset="0"/>
              </a:rPr>
              <a:t>No</a:t>
            </a:r>
          </a:p>
        </p:txBody>
      </p:sp>
      <p:sp>
        <p:nvSpPr>
          <p:cNvPr id="19" name="TextBox 18"/>
          <p:cNvSpPr txBox="1">
            <a:spLocks noChangeArrowheads="1"/>
          </p:cNvSpPr>
          <p:nvPr/>
        </p:nvSpPr>
        <p:spPr bwMode="auto">
          <a:xfrm>
            <a:off x="7239000" y="5391090"/>
            <a:ext cx="1524000" cy="400110"/>
          </a:xfrm>
          <a:prstGeom prst="rect">
            <a:avLst/>
          </a:prstGeom>
          <a:noFill/>
          <a:ln w="9525">
            <a:noFill/>
            <a:miter lim="800000"/>
            <a:headEnd/>
            <a:tailEnd/>
          </a:ln>
        </p:spPr>
        <p:txBody>
          <a:bodyPr>
            <a:spAutoFit/>
          </a:bodyPr>
          <a:lstStyle/>
          <a:p>
            <a:pPr algn="ctr" eaLnBrk="0" hangingPunct="0"/>
            <a:r>
              <a:rPr lang="en-US" sz="2000" b="1" dirty="0">
                <a:solidFill>
                  <a:srgbClr val="000000"/>
                </a:solidFill>
                <a:latin typeface="Century Gothic" pitchFamily="34" charset="0"/>
              </a:rPr>
              <a:t>DECISION</a:t>
            </a:r>
          </a:p>
        </p:txBody>
      </p:sp>
      <p:sp>
        <p:nvSpPr>
          <p:cNvPr id="20" name="Right Arrow 19"/>
          <p:cNvSpPr>
            <a:spLocks noChangeArrowheads="1"/>
          </p:cNvSpPr>
          <p:nvPr/>
        </p:nvSpPr>
        <p:spPr bwMode="auto">
          <a:xfrm>
            <a:off x="6019800" y="5486400"/>
            <a:ext cx="990600" cy="304800"/>
          </a:xfrm>
          <a:prstGeom prst="rightArrow">
            <a:avLst>
              <a:gd name="adj1" fmla="val 50000"/>
              <a:gd name="adj2" fmla="val 49999"/>
            </a:avLst>
          </a:prstGeom>
          <a:solidFill>
            <a:schemeClr val="tx2"/>
          </a:solidFill>
          <a:ln w="9525" algn="ctr">
            <a:solidFill>
              <a:schemeClr val="tx1"/>
            </a:solidFill>
            <a:round/>
            <a:headEnd/>
            <a:tailEnd/>
          </a:ln>
        </p:spPr>
        <p:txBody>
          <a:bodyPr/>
          <a:lstStyle/>
          <a:p>
            <a:pPr eaLnBrk="0" hangingPunct="0"/>
            <a:endParaRPr lang="en-US">
              <a:solidFill>
                <a:srgbClr val="003366"/>
              </a:solidFill>
            </a:endParaRPr>
          </a:p>
        </p:txBody>
      </p:sp>
      <p:sp>
        <p:nvSpPr>
          <p:cNvPr id="21" name="Bent-Up Arrow 20"/>
          <p:cNvSpPr/>
          <p:nvPr/>
        </p:nvSpPr>
        <p:spPr bwMode="auto">
          <a:xfrm rot="10800000" flipV="1">
            <a:off x="1295400" y="4724400"/>
            <a:ext cx="2743200" cy="990600"/>
          </a:xfrm>
          <a:prstGeom prst="bentUpArrow">
            <a:avLst>
              <a:gd name="adj1" fmla="val 15409"/>
              <a:gd name="adj2" fmla="val 17234"/>
              <a:gd name="adj3" fmla="val 20867"/>
            </a:avLst>
          </a:prstGeom>
          <a:solidFill>
            <a:schemeClr val="tx2"/>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solidFill>
                <a:srgbClr val="666666"/>
              </a:solidFill>
              <a:latin typeface="Arial" charset="0"/>
              <a:ea typeface="ＭＳ Ｐゴシック" pitchFamily="1" charset="-128"/>
              <a:cs typeface="+mn-cs"/>
            </a:endParaRPr>
          </a:p>
        </p:txBody>
      </p:sp>
      <p:sp>
        <p:nvSpPr>
          <p:cNvPr id="26" name="TextBox 25"/>
          <p:cNvSpPr txBox="1"/>
          <p:nvPr/>
        </p:nvSpPr>
        <p:spPr>
          <a:xfrm>
            <a:off x="0" y="405825"/>
            <a:ext cx="9144000" cy="584775"/>
          </a:xfrm>
          <a:prstGeom prst="rect">
            <a:avLst/>
          </a:prstGeom>
          <a:noFill/>
        </p:spPr>
        <p:txBody>
          <a:bodyPr wrap="square" rtlCol="0">
            <a:spAutoFit/>
          </a:bodyPr>
          <a:lstStyle/>
          <a:p>
            <a:pPr marL="457200" lvl="2" algn="ctr" eaLnBrk="1" fontAlgn="auto" hangingPunct="1">
              <a:spcBef>
                <a:spcPts val="0"/>
              </a:spcBef>
              <a:spcAft>
                <a:spcPts val="0"/>
              </a:spcAft>
              <a:defRPr/>
            </a:pPr>
            <a:r>
              <a:rPr kumimoji="0" lang="en-US" sz="3200" b="1" i="0" u="none" strike="noStrike" kern="0" cap="none" spc="0" normalizeH="0" baseline="0" noProof="0" dirty="0" smtClean="0">
                <a:ln w="12700">
                  <a:solidFill>
                    <a:srgbClr val="003366">
                      <a:satMod val="155000"/>
                    </a:srgbClr>
                  </a:solidFill>
                  <a:prstDash val="solid"/>
                </a:ln>
                <a:solidFill>
                  <a:srgbClr val="003366"/>
                </a:solidFill>
                <a:effectLst>
                  <a:outerShdw blurRad="41275" dist="20320" dir="1800000" algn="tl" rotWithShape="0">
                    <a:srgbClr val="000000">
                      <a:alpha val="40000"/>
                    </a:srgbClr>
                  </a:outerShdw>
                </a:effectLst>
                <a:uLnTx/>
                <a:uFillTx/>
                <a:latin typeface="Century Gothic" pitchFamily="34" charset="0"/>
              </a:rPr>
              <a:t>Consensus</a:t>
            </a:r>
            <a:r>
              <a:rPr lang="en-US" sz="3200" b="1" kern="0" dirty="0" smtClean="0">
                <a:ln w="12700">
                  <a:solidFill>
                    <a:srgbClr val="003366">
                      <a:satMod val="155000"/>
                    </a:srgbClr>
                  </a:solidFill>
                  <a:prstDash val="solid"/>
                </a:ln>
                <a:solidFill>
                  <a:srgbClr val="003366"/>
                </a:solidFill>
                <a:effectLst>
                  <a:outerShdw blurRad="41275" dist="20320" dir="1800000" algn="tl" rotWithShape="0">
                    <a:srgbClr val="000000">
                      <a:alpha val="40000"/>
                    </a:srgbClr>
                  </a:outerShdw>
                </a:effectLst>
                <a:latin typeface="Century Gothic" pitchFamily="34" charset="0"/>
              </a:rPr>
              <a:t>-Based Decision-Making</a:t>
            </a:r>
            <a:endParaRPr kumimoji="0" lang="en-US" sz="3200" b="1" i="0" u="none" strike="noStrike" kern="0" cap="none" spc="0" normalizeH="0" baseline="0" noProof="0" dirty="0">
              <a:ln w="12700">
                <a:solidFill>
                  <a:srgbClr val="003366">
                    <a:satMod val="155000"/>
                  </a:srgbClr>
                </a:solidFill>
                <a:prstDash val="solid"/>
              </a:ln>
              <a:solidFill>
                <a:srgbClr val="003366"/>
              </a:solidFill>
              <a:effectLst>
                <a:outerShdw blurRad="41275" dist="20320" dir="1800000" algn="tl" rotWithShape="0">
                  <a:srgbClr val="000000">
                    <a:alpha val="40000"/>
                  </a:srgbClr>
                </a:outerShdw>
              </a:effectLst>
              <a:uLnTx/>
              <a:uFillTx/>
              <a:latin typeface="Century Gothic" pitchFamily="34" charset="0"/>
            </a:endParaRPr>
          </a:p>
        </p:txBody>
      </p:sp>
      <p:sp>
        <p:nvSpPr>
          <p:cNvPr id="23" name="Cloud 22"/>
          <p:cNvSpPr/>
          <p:nvPr/>
        </p:nvSpPr>
        <p:spPr bwMode="auto">
          <a:xfrm>
            <a:off x="6096000" y="3048000"/>
            <a:ext cx="2286000" cy="1295400"/>
          </a:xfrm>
          <a:prstGeom prst="cloud">
            <a:avLst/>
          </a:prstGeom>
          <a:solidFill>
            <a:schemeClr val="tx1"/>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eaLnBrk="0" hangingPunct="0">
              <a:defRPr/>
            </a:pPr>
            <a:endParaRPr lang="en-US" dirty="0">
              <a:solidFill>
                <a:srgbClr val="666666"/>
              </a:solidFill>
              <a:latin typeface="Arial" charset="0"/>
              <a:ea typeface="ＭＳ Ｐゴシック" pitchFamily="1" charset="-128"/>
              <a:cs typeface="+mn-cs"/>
            </a:endParaRPr>
          </a:p>
        </p:txBody>
      </p:sp>
      <p:sp>
        <p:nvSpPr>
          <p:cNvPr id="27" name="TextBox 26"/>
          <p:cNvSpPr txBox="1">
            <a:spLocks noChangeArrowheads="1"/>
          </p:cNvSpPr>
          <p:nvPr/>
        </p:nvSpPr>
        <p:spPr bwMode="auto">
          <a:xfrm>
            <a:off x="6553200" y="3316069"/>
            <a:ext cx="1371600" cy="646331"/>
          </a:xfrm>
          <a:prstGeom prst="rect">
            <a:avLst/>
          </a:prstGeom>
          <a:noFill/>
          <a:ln w="9525">
            <a:noFill/>
            <a:miter lim="800000"/>
            <a:headEnd/>
            <a:tailEnd/>
          </a:ln>
        </p:spPr>
        <p:txBody>
          <a:bodyPr>
            <a:spAutoFit/>
          </a:bodyPr>
          <a:lstStyle/>
          <a:p>
            <a:pPr algn="ctr" eaLnBrk="0" hangingPunct="0"/>
            <a:r>
              <a:rPr lang="en-US" sz="1800" b="1" dirty="0" smtClean="0">
                <a:solidFill>
                  <a:schemeClr val="bg1"/>
                </a:solidFill>
                <a:latin typeface="Century Gothic" pitchFamily="34" charset="0"/>
              </a:rPr>
              <a:t>Unsatisfied Concerns</a:t>
            </a:r>
            <a:endParaRPr lang="en-US" sz="1800" b="1" dirty="0">
              <a:solidFill>
                <a:schemeClr val="bg1"/>
              </a:solidFill>
              <a:latin typeface="Century Gothic" pitchFamily="34" charset="0"/>
            </a:endParaRPr>
          </a:p>
        </p:txBody>
      </p:sp>
      <p:sp>
        <p:nvSpPr>
          <p:cNvPr id="3" name="Quad Arrow 2"/>
          <p:cNvSpPr/>
          <p:nvPr/>
        </p:nvSpPr>
        <p:spPr bwMode="auto">
          <a:xfrm>
            <a:off x="4114800" y="3200400"/>
            <a:ext cx="1371599" cy="1143000"/>
          </a:xfrm>
          <a:prstGeom prst="quadArrow">
            <a:avLst/>
          </a:prstGeom>
          <a:solidFill>
            <a:schemeClr val="tx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pic>
        <p:nvPicPr>
          <p:cNvPr id="3075"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3346320">
            <a:off x="6133296" y="2340540"/>
            <a:ext cx="772458" cy="399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89568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heel(1)">
                                      <p:cBhvr>
                                        <p:cTn id="7" dur="20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heel(1)">
                                      <p:cBhvr>
                                        <p:cTn id="17" dur="2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ircle(in)">
                                      <p:cBhvr>
                                        <p:cTn id="22" dur="20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gtEl>
                                        <p:attrNameLst>
                                          <p:attrName>style.visibility</p:attrName>
                                        </p:attrNameLst>
                                      </p:cBhvr>
                                      <p:to>
                                        <p:strVal val="visible"/>
                                      </p:to>
                                    </p:set>
                                    <p:animEffect transition="in" filter="fade">
                                      <p:cBhvr>
                                        <p:cTn id="27" dur="500"/>
                                        <p:tgtEl>
                                          <p:spTgt spid="307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circle(in)">
                                      <p:cBhvr>
                                        <p:cTn id="37" dur="20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circle(in)">
                                      <p:cBhvr>
                                        <p:cTn id="52" dur="2000"/>
                                        <p:tgtEl>
                                          <p:spTgt spid="21"/>
                                        </p:tgtEl>
                                      </p:cBhvr>
                                    </p:animEffect>
                                  </p:childTnLst>
                                </p:cTn>
                              </p:par>
                              <p:par>
                                <p:cTn id="53" presetID="6" presetClass="entr" presetSubtype="16"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circle(in)">
                                      <p:cBhvr>
                                        <p:cTn id="55" dur="2000"/>
                                        <p:tgtEl>
                                          <p:spTgt spid="18"/>
                                        </p:tgtEl>
                                      </p:cBhvr>
                                    </p:animEffect>
                                  </p:childTnLst>
                                </p:cTn>
                              </p:par>
                            </p:childTnLst>
                          </p:cTn>
                        </p:par>
                      </p:childTnLst>
                    </p:cTn>
                  </p:par>
                  <p:par>
                    <p:cTn id="56" fill="hold">
                      <p:stCondLst>
                        <p:cond delay="indefinite"/>
                      </p:stCondLst>
                      <p:childTnLst>
                        <p:par>
                          <p:cTn id="57" fill="hold">
                            <p:stCondLst>
                              <p:cond delay="0"/>
                            </p:stCondLst>
                            <p:childTnLst>
                              <p:par>
                                <p:cTn id="58" presetID="6" presetClass="entr" presetSubtype="16"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circle(in)">
                                      <p:cBhvr>
                                        <p:cTn id="60" dur="2000"/>
                                        <p:tgtEl>
                                          <p:spTgt spid="17"/>
                                        </p:tgtEl>
                                      </p:cBhvr>
                                    </p:animEffect>
                                  </p:childTnLst>
                                </p:cTn>
                              </p:par>
                              <p:par>
                                <p:cTn id="61" presetID="6" presetClass="entr" presetSubtype="16" fill="hold" grpId="0" nodeType="with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circle(in)">
                                      <p:cBhvr>
                                        <p:cTn id="63" dur="2000"/>
                                        <p:tgtEl>
                                          <p:spTgt spid="20"/>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8"/>
                                        </p:tgtEl>
                                        <p:attrNameLst>
                                          <p:attrName>style.visibility</p:attrName>
                                        </p:attrNameLst>
                                      </p:cBhvr>
                                      <p:to>
                                        <p:strVal val="visible"/>
                                      </p:to>
                                    </p:set>
                                    <p:animEffect transition="in" filter="fade">
                                      <p:cBhvr>
                                        <p:cTn id="68" dur="500"/>
                                        <p:tgtEl>
                                          <p:spTgt spid="8"/>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fade">
                                      <p:cBhvr>
                                        <p:cTn id="7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4" grpId="0">
        <p:bldAsOne/>
      </p:bldGraphic>
      <p:bldP spid="7" grpId="0" animBg="1"/>
      <p:bldP spid="8" grpId="0" animBg="1"/>
      <p:bldP spid="11" grpId="0" animBg="1"/>
      <p:bldP spid="12" grpId="0" animBg="1"/>
      <p:bldP spid="13" grpId="0"/>
      <p:bldP spid="16" grpId="0"/>
      <p:bldP spid="17" grpId="0"/>
      <p:bldP spid="18" grpId="0"/>
      <p:bldP spid="19" grpId="0"/>
      <p:bldP spid="20" grpId="0" animBg="1"/>
      <p:bldP spid="21" grpId="0" animBg="1"/>
      <p:bldP spid="23"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3CD90602-EB74-46C5-A64D-42648E4C8931}" type="slidenum">
              <a:rPr lang="en-US" smtClean="0"/>
              <a:pPr>
                <a:defRPr/>
              </a:pPr>
              <a:t>11</a:t>
            </a:fld>
            <a:endParaRPr lang="en-US" sz="1400"/>
          </a:p>
        </p:txBody>
      </p:sp>
      <p:graphicFrame>
        <p:nvGraphicFramePr>
          <p:cNvPr id="3" name="Table 2"/>
          <p:cNvGraphicFramePr>
            <a:graphicFrameLocks noGrp="1"/>
          </p:cNvGraphicFramePr>
          <p:nvPr>
            <p:extLst>
              <p:ext uri="{D42A27DB-BD31-4B8C-83A1-F6EECF244321}">
                <p14:modId xmlns:p14="http://schemas.microsoft.com/office/powerpoint/2010/main" val="2720774012"/>
              </p:ext>
            </p:extLst>
          </p:nvPr>
        </p:nvGraphicFramePr>
        <p:xfrm>
          <a:off x="4724400" y="685800"/>
          <a:ext cx="3898016" cy="5410196"/>
        </p:xfrm>
        <a:graphic>
          <a:graphicData uri="http://schemas.openxmlformats.org/drawingml/2006/table">
            <a:tbl>
              <a:tblPr firstRow="1" firstCol="1" bandRow="1"/>
              <a:tblGrid>
                <a:gridCol w="1202192"/>
                <a:gridCol w="569118"/>
                <a:gridCol w="2126706"/>
              </a:tblGrid>
              <a:tr h="180146">
                <a:tc>
                  <a:txBody>
                    <a:bodyPr/>
                    <a:lstStyle/>
                    <a:p>
                      <a:pPr marL="0" marR="0">
                        <a:spcBef>
                          <a:spcPts val="0"/>
                        </a:spcBef>
                        <a:spcAft>
                          <a:spcPts val="0"/>
                        </a:spcAft>
                      </a:pPr>
                      <a:r>
                        <a:rPr lang="en-US" sz="900" b="1" dirty="0">
                          <a:solidFill>
                            <a:srgbClr val="FFFFFF"/>
                          </a:solidFill>
                          <a:effectLst/>
                          <a:latin typeface="Calibri"/>
                          <a:ea typeface="Calibri"/>
                          <a:cs typeface="Times New Roman"/>
                        </a:rPr>
                        <a:t>Item</a:t>
                      </a:r>
                      <a:endParaRPr lang="en-US" sz="800" dirty="0">
                        <a:effectLst/>
                        <a:latin typeface="Calibri"/>
                        <a:ea typeface="Calibri"/>
                        <a:cs typeface="Times New Roman"/>
                      </a:endParaRP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900" b="1">
                          <a:solidFill>
                            <a:srgbClr val="FFFFFF"/>
                          </a:solidFill>
                          <a:effectLst/>
                          <a:latin typeface="Calibri"/>
                          <a:ea typeface="Calibri"/>
                          <a:cs typeface="Times New Roman"/>
                        </a:rPr>
                        <a:t>Rank</a:t>
                      </a:r>
                      <a:endParaRPr lang="en-US" sz="800">
                        <a:effectLst/>
                        <a:latin typeface="Calibri"/>
                        <a:ea typeface="Calibri"/>
                        <a:cs typeface="Times New Roman"/>
                      </a:endParaRP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900" b="1">
                          <a:solidFill>
                            <a:srgbClr val="FFFFFF"/>
                          </a:solidFill>
                          <a:effectLst/>
                          <a:latin typeface="Calibri"/>
                          <a:ea typeface="Calibri"/>
                          <a:cs typeface="Times New Roman"/>
                        </a:rPr>
                        <a:t>Rationale</a:t>
                      </a:r>
                      <a:endParaRPr lang="en-US" sz="800">
                        <a:effectLst/>
                        <a:latin typeface="Calibri"/>
                        <a:ea typeface="Calibri"/>
                        <a:cs typeface="Times New Roman"/>
                      </a:endParaRP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348670">
                <a:tc>
                  <a:txBody>
                    <a:bodyPr/>
                    <a:lstStyle/>
                    <a:p>
                      <a:pPr marL="0" marR="0">
                        <a:spcBef>
                          <a:spcPts val="0"/>
                        </a:spcBef>
                        <a:spcAft>
                          <a:spcPts val="0"/>
                        </a:spcAft>
                      </a:pPr>
                      <a:r>
                        <a:rPr lang="en-US" sz="800" b="1">
                          <a:effectLst/>
                          <a:latin typeface="Calibri"/>
                          <a:ea typeface="Calibri"/>
                          <a:cs typeface="Times New Roman"/>
                        </a:rPr>
                        <a:t>Box of Matches</a:t>
                      </a:r>
                      <a:endParaRPr lang="en-US" sz="800">
                        <a:effectLst/>
                        <a:latin typeface="Calibri"/>
                        <a:ea typeface="Calibri"/>
                        <a:cs typeface="Times New Roman"/>
                      </a:endParaRP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Calibri"/>
                          <a:ea typeface="Calibri"/>
                          <a:cs typeface="Times New Roman"/>
                        </a:rPr>
                        <a:t> </a:t>
                      </a: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Calibri"/>
                          <a:ea typeface="Calibri"/>
                          <a:cs typeface="Times New Roman"/>
                        </a:rPr>
                        <a:t> </a:t>
                      </a: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670">
                <a:tc>
                  <a:txBody>
                    <a:bodyPr/>
                    <a:lstStyle/>
                    <a:p>
                      <a:pPr marL="0" marR="0">
                        <a:spcBef>
                          <a:spcPts val="0"/>
                        </a:spcBef>
                        <a:spcAft>
                          <a:spcPts val="0"/>
                        </a:spcAft>
                      </a:pPr>
                      <a:r>
                        <a:rPr lang="en-US" sz="800" b="1">
                          <a:effectLst/>
                          <a:latin typeface="Calibri"/>
                          <a:ea typeface="Calibri"/>
                          <a:cs typeface="Times New Roman"/>
                        </a:rPr>
                        <a:t>Food Concentrate</a:t>
                      </a:r>
                      <a:endParaRPr lang="en-US" sz="800">
                        <a:effectLst/>
                        <a:latin typeface="Calibri"/>
                        <a:ea typeface="Calibri"/>
                        <a:cs typeface="Times New Roman"/>
                      </a:endParaRP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Calibri"/>
                          <a:ea typeface="Calibri"/>
                          <a:cs typeface="Times New Roman"/>
                        </a:rPr>
                        <a:t> </a:t>
                      </a: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dirty="0">
                          <a:effectLst/>
                          <a:latin typeface="Calibri"/>
                          <a:ea typeface="Calibri"/>
                          <a:cs typeface="Times New Roman"/>
                        </a:rPr>
                        <a:t> </a:t>
                      </a: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670">
                <a:tc>
                  <a:txBody>
                    <a:bodyPr/>
                    <a:lstStyle/>
                    <a:p>
                      <a:pPr marL="0" marR="0">
                        <a:spcBef>
                          <a:spcPts val="0"/>
                        </a:spcBef>
                        <a:spcAft>
                          <a:spcPts val="0"/>
                        </a:spcAft>
                      </a:pPr>
                      <a:r>
                        <a:rPr lang="en-US" sz="800" b="1">
                          <a:effectLst/>
                          <a:latin typeface="Calibri"/>
                          <a:ea typeface="Calibri"/>
                          <a:cs typeface="Times New Roman"/>
                        </a:rPr>
                        <a:t>50 Feet of Nylon Rope</a:t>
                      </a:r>
                      <a:endParaRPr lang="en-US" sz="800">
                        <a:effectLst/>
                        <a:latin typeface="Calibri"/>
                        <a:ea typeface="Calibri"/>
                        <a:cs typeface="Times New Roman"/>
                      </a:endParaRP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Calibri"/>
                          <a:ea typeface="Calibri"/>
                          <a:cs typeface="Times New Roman"/>
                        </a:rPr>
                        <a:t> </a:t>
                      </a: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Calibri"/>
                          <a:ea typeface="Calibri"/>
                          <a:cs typeface="Times New Roman"/>
                        </a:rPr>
                        <a:t> </a:t>
                      </a: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670">
                <a:tc>
                  <a:txBody>
                    <a:bodyPr/>
                    <a:lstStyle/>
                    <a:p>
                      <a:pPr marL="0" marR="0">
                        <a:spcBef>
                          <a:spcPts val="0"/>
                        </a:spcBef>
                        <a:spcAft>
                          <a:spcPts val="0"/>
                        </a:spcAft>
                      </a:pPr>
                      <a:r>
                        <a:rPr lang="en-US" sz="800" b="1">
                          <a:effectLst/>
                          <a:latin typeface="Calibri"/>
                          <a:ea typeface="Calibri"/>
                          <a:cs typeface="Times New Roman"/>
                        </a:rPr>
                        <a:t>Parachute Silk</a:t>
                      </a:r>
                      <a:endParaRPr lang="en-US" sz="800">
                        <a:effectLst/>
                        <a:latin typeface="Calibri"/>
                        <a:ea typeface="Calibri"/>
                        <a:cs typeface="Times New Roman"/>
                      </a:endParaRP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Calibri"/>
                          <a:ea typeface="Calibri"/>
                          <a:cs typeface="Times New Roman"/>
                        </a:rPr>
                        <a:t> </a:t>
                      </a: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Calibri"/>
                          <a:ea typeface="Calibri"/>
                          <a:cs typeface="Times New Roman"/>
                        </a:rPr>
                        <a:t> </a:t>
                      </a: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670">
                <a:tc>
                  <a:txBody>
                    <a:bodyPr/>
                    <a:lstStyle/>
                    <a:p>
                      <a:pPr marL="0" marR="0">
                        <a:spcBef>
                          <a:spcPts val="0"/>
                        </a:spcBef>
                        <a:spcAft>
                          <a:spcPts val="0"/>
                        </a:spcAft>
                      </a:pPr>
                      <a:r>
                        <a:rPr lang="en-US" sz="800" b="1">
                          <a:effectLst/>
                          <a:latin typeface="Calibri"/>
                          <a:ea typeface="Calibri"/>
                          <a:cs typeface="Times New Roman"/>
                        </a:rPr>
                        <a:t>Portable Heating Unit</a:t>
                      </a:r>
                      <a:endParaRPr lang="en-US" sz="800">
                        <a:effectLst/>
                        <a:latin typeface="Calibri"/>
                        <a:ea typeface="Calibri"/>
                        <a:cs typeface="Times New Roman"/>
                      </a:endParaRP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Calibri"/>
                          <a:ea typeface="Calibri"/>
                          <a:cs typeface="Times New Roman"/>
                        </a:rPr>
                        <a:t> </a:t>
                      </a: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Calibri"/>
                          <a:ea typeface="Calibri"/>
                          <a:cs typeface="Times New Roman"/>
                        </a:rPr>
                        <a:t> </a:t>
                      </a: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670">
                <a:tc>
                  <a:txBody>
                    <a:bodyPr/>
                    <a:lstStyle/>
                    <a:p>
                      <a:pPr marL="0" marR="0">
                        <a:spcBef>
                          <a:spcPts val="0"/>
                        </a:spcBef>
                        <a:spcAft>
                          <a:spcPts val="0"/>
                        </a:spcAft>
                      </a:pPr>
                      <a:r>
                        <a:rPr lang="en-US" sz="800" b="1">
                          <a:effectLst/>
                          <a:latin typeface="Calibri"/>
                          <a:ea typeface="Calibri"/>
                          <a:cs typeface="Times New Roman"/>
                        </a:rPr>
                        <a:t>Two .45 caliber Pistols</a:t>
                      </a:r>
                      <a:endParaRPr lang="en-US" sz="800">
                        <a:effectLst/>
                        <a:latin typeface="Calibri"/>
                        <a:ea typeface="Calibri"/>
                        <a:cs typeface="Times New Roman"/>
                      </a:endParaRP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Calibri"/>
                          <a:ea typeface="Calibri"/>
                          <a:cs typeface="Times New Roman"/>
                        </a:rPr>
                        <a:t> </a:t>
                      </a: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Calibri"/>
                          <a:ea typeface="Calibri"/>
                          <a:cs typeface="Times New Roman"/>
                        </a:rPr>
                        <a:t> </a:t>
                      </a: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670">
                <a:tc>
                  <a:txBody>
                    <a:bodyPr/>
                    <a:lstStyle/>
                    <a:p>
                      <a:pPr marL="0" marR="0">
                        <a:spcBef>
                          <a:spcPts val="0"/>
                        </a:spcBef>
                        <a:spcAft>
                          <a:spcPts val="0"/>
                        </a:spcAft>
                      </a:pPr>
                      <a:r>
                        <a:rPr lang="en-US" sz="800" b="1">
                          <a:effectLst/>
                          <a:latin typeface="Calibri"/>
                          <a:ea typeface="Calibri"/>
                          <a:cs typeface="Times New Roman"/>
                        </a:rPr>
                        <a:t>One Case of Dehydrated Milk</a:t>
                      </a:r>
                      <a:endParaRPr lang="en-US" sz="800">
                        <a:effectLst/>
                        <a:latin typeface="Calibri"/>
                        <a:ea typeface="Calibri"/>
                        <a:cs typeface="Times New Roman"/>
                      </a:endParaRP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Calibri"/>
                          <a:ea typeface="Calibri"/>
                          <a:cs typeface="Times New Roman"/>
                        </a:rPr>
                        <a:t> </a:t>
                      </a: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Calibri"/>
                          <a:ea typeface="Calibri"/>
                          <a:cs typeface="Times New Roman"/>
                        </a:rPr>
                        <a:t> </a:t>
                      </a: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670">
                <a:tc>
                  <a:txBody>
                    <a:bodyPr/>
                    <a:lstStyle/>
                    <a:p>
                      <a:pPr marL="0" marR="0">
                        <a:spcBef>
                          <a:spcPts val="0"/>
                        </a:spcBef>
                        <a:spcAft>
                          <a:spcPts val="0"/>
                        </a:spcAft>
                      </a:pPr>
                      <a:r>
                        <a:rPr lang="en-US" sz="800" b="1">
                          <a:effectLst/>
                          <a:latin typeface="Calibri"/>
                          <a:ea typeface="Calibri"/>
                          <a:cs typeface="Times New Roman"/>
                        </a:rPr>
                        <a:t>Two Tanks of Oxygen</a:t>
                      </a:r>
                      <a:endParaRPr lang="en-US" sz="800">
                        <a:effectLst/>
                        <a:latin typeface="Calibri"/>
                        <a:ea typeface="Calibri"/>
                        <a:cs typeface="Times New Roman"/>
                      </a:endParaRP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Calibri"/>
                          <a:ea typeface="Calibri"/>
                          <a:cs typeface="Times New Roman"/>
                        </a:rPr>
                        <a:t> </a:t>
                      </a: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Calibri"/>
                          <a:ea typeface="Calibri"/>
                          <a:cs typeface="Times New Roman"/>
                        </a:rPr>
                        <a:t> </a:t>
                      </a: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670">
                <a:tc>
                  <a:txBody>
                    <a:bodyPr/>
                    <a:lstStyle/>
                    <a:p>
                      <a:pPr marL="0" marR="0">
                        <a:spcBef>
                          <a:spcPts val="0"/>
                        </a:spcBef>
                        <a:spcAft>
                          <a:spcPts val="0"/>
                        </a:spcAft>
                      </a:pPr>
                      <a:r>
                        <a:rPr lang="en-US" sz="800" b="1">
                          <a:effectLst/>
                          <a:latin typeface="Calibri"/>
                          <a:ea typeface="Calibri"/>
                          <a:cs typeface="Times New Roman"/>
                        </a:rPr>
                        <a:t>Stellar Map (of the Moon’s Constellation</a:t>
                      </a:r>
                      <a:endParaRPr lang="en-US" sz="800">
                        <a:effectLst/>
                        <a:latin typeface="Calibri"/>
                        <a:ea typeface="Calibri"/>
                        <a:cs typeface="Times New Roman"/>
                      </a:endParaRP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Calibri"/>
                          <a:ea typeface="Calibri"/>
                          <a:cs typeface="Times New Roman"/>
                        </a:rPr>
                        <a:t> </a:t>
                      </a: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Calibri"/>
                          <a:ea typeface="Calibri"/>
                          <a:cs typeface="Times New Roman"/>
                        </a:rPr>
                        <a:t> </a:t>
                      </a: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670">
                <a:tc>
                  <a:txBody>
                    <a:bodyPr/>
                    <a:lstStyle/>
                    <a:p>
                      <a:pPr marL="0" marR="0">
                        <a:spcBef>
                          <a:spcPts val="0"/>
                        </a:spcBef>
                        <a:spcAft>
                          <a:spcPts val="0"/>
                        </a:spcAft>
                      </a:pPr>
                      <a:r>
                        <a:rPr lang="en-US" sz="800" b="1">
                          <a:effectLst/>
                          <a:latin typeface="Calibri"/>
                          <a:ea typeface="Calibri"/>
                          <a:cs typeface="Times New Roman"/>
                        </a:rPr>
                        <a:t>Life Raft</a:t>
                      </a:r>
                      <a:endParaRPr lang="en-US" sz="800">
                        <a:effectLst/>
                        <a:latin typeface="Calibri"/>
                        <a:ea typeface="Calibri"/>
                        <a:cs typeface="Times New Roman"/>
                      </a:endParaRP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Calibri"/>
                          <a:ea typeface="Calibri"/>
                          <a:cs typeface="Times New Roman"/>
                        </a:rPr>
                        <a:t> </a:t>
                      </a: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Calibri"/>
                          <a:ea typeface="Calibri"/>
                          <a:cs typeface="Times New Roman"/>
                        </a:rPr>
                        <a:t> </a:t>
                      </a: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670">
                <a:tc>
                  <a:txBody>
                    <a:bodyPr/>
                    <a:lstStyle/>
                    <a:p>
                      <a:pPr marL="0" marR="0">
                        <a:spcBef>
                          <a:spcPts val="0"/>
                        </a:spcBef>
                        <a:spcAft>
                          <a:spcPts val="0"/>
                        </a:spcAft>
                      </a:pPr>
                      <a:r>
                        <a:rPr lang="en-US" sz="800" b="1">
                          <a:effectLst/>
                          <a:latin typeface="Calibri"/>
                          <a:ea typeface="Calibri"/>
                          <a:cs typeface="Times New Roman"/>
                        </a:rPr>
                        <a:t>Magnetic Compass</a:t>
                      </a:r>
                      <a:endParaRPr lang="en-US" sz="800">
                        <a:effectLst/>
                        <a:latin typeface="Calibri"/>
                        <a:ea typeface="Calibri"/>
                        <a:cs typeface="Times New Roman"/>
                      </a:endParaRP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Calibri"/>
                          <a:ea typeface="Calibri"/>
                          <a:cs typeface="Times New Roman"/>
                        </a:rPr>
                        <a:t> </a:t>
                      </a: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Calibri"/>
                          <a:ea typeface="Calibri"/>
                          <a:cs typeface="Times New Roman"/>
                        </a:rPr>
                        <a:t> </a:t>
                      </a: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670">
                <a:tc>
                  <a:txBody>
                    <a:bodyPr/>
                    <a:lstStyle/>
                    <a:p>
                      <a:pPr marL="0" marR="0">
                        <a:spcBef>
                          <a:spcPts val="0"/>
                        </a:spcBef>
                        <a:spcAft>
                          <a:spcPts val="0"/>
                        </a:spcAft>
                      </a:pPr>
                      <a:r>
                        <a:rPr lang="en-US" sz="800" b="1">
                          <a:effectLst/>
                          <a:latin typeface="Calibri"/>
                          <a:ea typeface="Calibri"/>
                          <a:cs typeface="Times New Roman"/>
                        </a:rPr>
                        <a:t>Five Liters of Water</a:t>
                      </a:r>
                      <a:endParaRPr lang="en-US" sz="800">
                        <a:effectLst/>
                        <a:latin typeface="Calibri"/>
                        <a:ea typeface="Calibri"/>
                        <a:cs typeface="Times New Roman"/>
                      </a:endParaRP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Calibri"/>
                          <a:ea typeface="Calibri"/>
                          <a:cs typeface="Times New Roman"/>
                        </a:rPr>
                        <a:t> </a:t>
                      </a: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Calibri"/>
                          <a:ea typeface="Calibri"/>
                          <a:cs typeface="Times New Roman"/>
                        </a:rPr>
                        <a:t> </a:t>
                      </a: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670">
                <a:tc>
                  <a:txBody>
                    <a:bodyPr/>
                    <a:lstStyle/>
                    <a:p>
                      <a:pPr marL="0" marR="0">
                        <a:spcBef>
                          <a:spcPts val="0"/>
                        </a:spcBef>
                        <a:spcAft>
                          <a:spcPts val="0"/>
                        </a:spcAft>
                      </a:pPr>
                      <a:r>
                        <a:rPr lang="en-US" sz="800" b="1">
                          <a:effectLst/>
                          <a:latin typeface="Calibri"/>
                          <a:ea typeface="Calibri"/>
                          <a:cs typeface="Times New Roman"/>
                        </a:rPr>
                        <a:t>Signal Flares</a:t>
                      </a:r>
                      <a:endParaRPr lang="en-US" sz="800">
                        <a:effectLst/>
                        <a:latin typeface="Calibri"/>
                        <a:ea typeface="Calibri"/>
                        <a:cs typeface="Times New Roman"/>
                      </a:endParaRP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Calibri"/>
                          <a:ea typeface="Calibri"/>
                          <a:cs typeface="Times New Roman"/>
                        </a:rPr>
                        <a:t> </a:t>
                      </a: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Calibri"/>
                          <a:ea typeface="Calibri"/>
                          <a:cs typeface="Times New Roman"/>
                        </a:rPr>
                        <a:t> </a:t>
                      </a: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670">
                <a:tc>
                  <a:txBody>
                    <a:bodyPr/>
                    <a:lstStyle/>
                    <a:p>
                      <a:pPr marL="0" marR="0">
                        <a:spcBef>
                          <a:spcPts val="0"/>
                        </a:spcBef>
                        <a:spcAft>
                          <a:spcPts val="0"/>
                        </a:spcAft>
                      </a:pPr>
                      <a:r>
                        <a:rPr lang="en-US" sz="800" b="1">
                          <a:effectLst/>
                          <a:latin typeface="Calibri"/>
                          <a:ea typeface="Calibri"/>
                          <a:cs typeface="Times New Roman"/>
                        </a:rPr>
                        <a:t>First Aid Kit</a:t>
                      </a:r>
                      <a:endParaRPr lang="en-US" sz="800">
                        <a:effectLst/>
                        <a:latin typeface="Calibri"/>
                        <a:ea typeface="Calibri"/>
                        <a:cs typeface="Times New Roman"/>
                      </a:endParaRP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Calibri"/>
                          <a:ea typeface="Calibri"/>
                          <a:cs typeface="Times New Roman"/>
                        </a:rPr>
                        <a:t> </a:t>
                      </a: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Calibri"/>
                          <a:ea typeface="Calibri"/>
                          <a:cs typeface="Times New Roman"/>
                        </a:rPr>
                        <a:t> </a:t>
                      </a: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670">
                <a:tc>
                  <a:txBody>
                    <a:bodyPr/>
                    <a:lstStyle/>
                    <a:p>
                      <a:pPr marL="0" marR="0">
                        <a:spcBef>
                          <a:spcPts val="0"/>
                        </a:spcBef>
                        <a:spcAft>
                          <a:spcPts val="0"/>
                        </a:spcAft>
                      </a:pPr>
                      <a:r>
                        <a:rPr lang="en-US" sz="800" b="1">
                          <a:effectLst/>
                          <a:latin typeface="Calibri"/>
                          <a:ea typeface="Calibri"/>
                          <a:cs typeface="Times New Roman"/>
                        </a:rPr>
                        <a:t>Solar Powered FM Receiver-Transmitter</a:t>
                      </a:r>
                      <a:endParaRPr lang="en-US" sz="800">
                        <a:effectLst/>
                        <a:latin typeface="Calibri"/>
                        <a:ea typeface="Calibri"/>
                        <a:cs typeface="Times New Roman"/>
                      </a:endParaRP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Calibri"/>
                          <a:ea typeface="Calibri"/>
                          <a:cs typeface="Times New Roman"/>
                        </a:rPr>
                        <a:t> </a:t>
                      </a: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dirty="0">
                          <a:effectLst/>
                          <a:latin typeface="Calibri"/>
                          <a:ea typeface="Calibri"/>
                          <a:cs typeface="Times New Roman"/>
                        </a:rPr>
                        <a:t> </a:t>
                      </a:r>
                    </a:p>
                  </a:txBody>
                  <a:tcPr marL="49776" marR="49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457199" y="838200"/>
            <a:ext cx="4114801" cy="4616648"/>
          </a:xfrm>
          <a:prstGeom prst="rect">
            <a:avLst/>
          </a:prstGeom>
        </p:spPr>
        <p:txBody>
          <a:bodyPr wrap="square">
            <a:spAutoFit/>
          </a:bodyPr>
          <a:lstStyle/>
          <a:p>
            <a:r>
              <a:rPr lang="en-US" sz="1400" dirty="0">
                <a:latin typeface="Calibri" panose="020F0502020204030204" pitchFamily="34" charset="0"/>
                <a:cs typeface="Calibri" panose="020F0502020204030204" pitchFamily="34" charset="0"/>
              </a:rPr>
              <a:t>You are a member of a space crew. You were scheduled to rendezvous with your mother ship on the lighted side of the moon. Due to mechanical difficulties, your ship was forced to land at a spot on the moon 62 miles from the rendezvous point. During landing, most of your equipment was damaged. Your survival depends on reaching the mother ship. Working by yourself, you must choose the most important items for your 62 </a:t>
            </a:r>
            <a:r>
              <a:rPr lang="en-US" sz="1400" dirty="0" smtClean="0">
                <a:latin typeface="Calibri" panose="020F0502020204030204" pitchFamily="34" charset="0"/>
                <a:cs typeface="Calibri" panose="020F0502020204030204" pitchFamily="34" charset="0"/>
              </a:rPr>
              <a:t>mile trek</a:t>
            </a:r>
            <a:r>
              <a:rPr lang="en-US" sz="1400" dirty="0">
                <a:latin typeface="Calibri" panose="020F0502020204030204" pitchFamily="34" charset="0"/>
                <a:cs typeface="Calibri" panose="020F0502020204030204" pitchFamily="34" charset="0"/>
              </a:rPr>
              <a:t>.</a:t>
            </a:r>
          </a:p>
          <a:p>
            <a:endParaRPr lang="en-US" sz="1400" dirty="0">
              <a:latin typeface="Calibri" panose="020F0502020204030204" pitchFamily="34" charset="0"/>
              <a:cs typeface="Calibri" panose="020F0502020204030204" pitchFamily="34" charset="0"/>
            </a:endParaRPr>
          </a:p>
          <a:p>
            <a:r>
              <a:rPr lang="en-US" sz="1400" dirty="0">
                <a:latin typeface="Calibri" panose="020F0502020204030204" pitchFamily="34" charset="0"/>
                <a:cs typeface="Calibri" panose="020F0502020204030204" pitchFamily="34" charset="0"/>
              </a:rPr>
              <a:t>A list of 15 items left undamaged after landing are noted. Your task is to rank them in order of their importance to your crew in allowing them to reach the rendezvous point. Place a number 1 by the most important item and provide a statement of your rationale. </a:t>
            </a:r>
          </a:p>
          <a:p>
            <a:endParaRPr lang="en-US" sz="1400" dirty="0">
              <a:latin typeface="Calibri" panose="020F0502020204030204" pitchFamily="34" charset="0"/>
              <a:cs typeface="Calibri" panose="020F0502020204030204" pitchFamily="34" charset="0"/>
            </a:endParaRPr>
          </a:p>
          <a:p>
            <a:r>
              <a:rPr lang="en-US" sz="1400" dirty="0">
                <a:latin typeface="Calibri" panose="020F0502020204030204" pitchFamily="34" charset="0"/>
                <a:cs typeface="Calibri" panose="020F0502020204030204" pitchFamily="34" charset="0"/>
              </a:rPr>
              <a:t>Place a number 2 beside the next most important item and provide your Statement of rationale. Continue until each item has a number ranking with number 15 being the least important.</a:t>
            </a:r>
          </a:p>
        </p:txBody>
      </p:sp>
      <p:sp>
        <p:nvSpPr>
          <p:cNvPr id="7" name="TextBox 6"/>
          <p:cNvSpPr txBox="1"/>
          <p:nvPr/>
        </p:nvSpPr>
        <p:spPr>
          <a:xfrm>
            <a:off x="0" y="228600"/>
            <a:ext cx="9144000" cy="584775"/>
          </a:xfrm>
          <a:prstGeom prst="rect">
            <a:avLst/>
          </a:prstGeom>
          <a:noFill/>
        </p:spPr>
        <p:txBody>
          <a:bodyPr wrap="square" rtlCol="0">
            <a:spAutoFit/>
          </a:bodyPr>
          <a:lstStyle/>
          <a:p>
            <a:pPr marL="457200" lvl="2" eaLnBrk="1" fontAlgn="auto" hangingPunct="1">
              <a:spcBef>
                <a:spcPts val="0"/>
              </a:spcBef>
              <a:spcAft>
                <a:spcPts val="0"/>
              </a:spcAft>
              <a:defRPr/>
            </a:pPr>
            <a:r>
              <a:rPr lang="en-US" sz="3200" b="1" kern="0" dirty="0" smtClean="0">
                <a:ln w="12700">
                  <a:solidFill>
                    <a:srgbClr val="003366">
                      <a:satMod val="155000"/>
                    </a:srgbClr>
                  </a:solidFill>
                  <a:prstDash val="solid"/>
                </a:ln>
                <a:solidFill>
                  <a:srgbClr val="003366"/>
                </a:solidFill>
                <a:effectLst>
                  <a:outerShdw blurRad="41275" dist="20320" dir="1800000" algn="tl" rotWithShape="0">
                    <a:srgbClr val="000000">
                      <a:alpha val="40000"/>
                    </a:srgbClr>
                  </a:outerShdw>
                </a:effectLst>
                <a:latin typeface="Century Gothic" pitchFamily="34" charset="0"/>
              </a:rPr>
              <a:t>Activity</a:t>
            </a:r>
            <a:endParaRPr kumimoji="0" lang="en-US" sz="3200" b="1" i="0" u="none" strike="noStrike" kern="0" cap="none" spc="0" normalizeH="0" baseline="0" noProof="0" dirty="0">
              <a:ln w="12700">
                <a:solidFill>
                  <a:srgbClr val="003366">
                    <a:satMod val="155000"/>
                  </a:srgbClr>
                </a:solidFill>
                <a:prstDash val="solid"/>
              </a:ln>
              <a:solidFill>
                <a:srgbClr val="003366"/>
              </a:solidFill>
              <a:effectLst>
                <a:outerShdw blurRad="41275" dist="20320" dir="1800000" algn="tl" rotWithShape="0">
                  <a:srgbClr val="000000">
                    <a:alpha val="40000"/>
                  </a:srgbClr>
                </a:outerShdw>
              </a:effectLst>
              <a:uLnTx/>
              <a:uFillTx/>
              <a:latin typeface="Century Gothic" pitchFamily="34" charset="0"/>
            </a:endParaRPr>
          </a:p>
        </p:txBody>
      </p:sp>
    </p:spTree>
    <p:extLst>
      <p:ext uri="{BB962C8B-B14F-4D97-AF65-F5344CB8AC3E}">
        <p14:creationId xmlns:p14="http://schemas.microsoft.com/office/powerpoint/2010/main" val="277876241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0"/>
          </p:nvPr>
        </p:nvSpPr>
        <p:spPr>
          <a:noFill/>
        </p:spPr>
        <p:txBody>
          <a:bodyPr/>
          <a:lstStyle/>
          <a:p>
            <a:fld id="{734DE263-F28B-4360-8765-5D96D983C09E}" type="slidenum">
              <a:rPr lang="en-US" smtClean="0">
                <a:latin typeface="Arial" pitchFamily="34" charset="0"/>
                <a:ea typeface="ＭＳ Ｐゴシック"/>
                <a:cs typeface="ＭＳ Ｐゴシック"/>
              </a:rPr>
              <a:pPr/>
              <a:t>12</a:t>
            </a:fld>
            <a:endParaRPr lang="en-US" sz="1400" dirty="0" smtClean="0">
              <a:latin typeface="Arial" pitchFamily="34" charset="0"/>
              <a:ea typeface="ＭＳ Ｐゴシック"/>
              <a:cs typeface="ＭＳ Ｐゴシック"/>
            </a:endParaRPr>
          </a:p>
        </p:txBody>
      </p:sp>
      <p:sp>
        <p:nvSpPr>
          <p:cNvPr id="17412" name="AutoShape 2" descr="data:image/jpg;base64,/9j/4AAQSkZJRgABAQAAAQABAAD/2wBDAAkGBwgHBgkIBwgKCgkLDRYPDQwMDRsUFRAWIB0iIiAdHx8kKDQsJCYxJx8fLT0tMTU3Ojo6Iys/RD84QzQ5Ojf/2wBDAQoKCg0MDRoPDxo3JR8lNzc3Nzc3Nzc3Nzc3Nzc3Nzc3Nzc3Nzc3Nzc3Nzc3Nzc3Nzc3Nzc3Nzc3Nzc3Nzc3Nzf/wAARCAC1AM0DASIAAhEBAxEB/8QAHAABAAIDAQEBAAAAAAAAAAAAAAcIAQUGAgQD/8QARxAAAQMDAQQGBAoJAgYDAAAAAQACAwQFEQYHEiExE0FRYYGRCBRxsRUWIjJSc5ShstEjNjdCQ1V0gpJioiQzVnKTwTVF8P/EABQBAQAAAAAAAAAAAAAAAAAAAAD/xAAUEQEAAAAAAAAAAAAAAAAAAAAA/9oADAMBAAIRAxEAPwCcUREBERAREQEREBERAXmSRkTS6R7WNHMuOAF6US+kTb5J9MUdfG527S1O5I3eOC147OR4geaCR7dfbTdKqamttxpaqaEAyshlD9wE8M4WzVYNht3+DdfUsD3Yjron07snhkjeb97ceKs8HA9aDKLAIPIrKAixkdq8vkZGwvke1rG83OOAPFB7Rcredo2krNvCrvVO+Qfw6cmV3k3K4K97eqGPeZZLPNO7iBJVSCNvt3W5J8wgmfIRVcvG17WFyy2KuioI3fuUkQaR7HHLvvU0bGb9LfdEU76ud81XTSvhmfI7LnHO80nwcPJB3aIiAiIgIiICIiAiIgIiICLBTeGepBlRTt21ZQUFil06IxUVtcwOcM8IGA5Dj3kt4DuPjI9zvNttUJkudwpaRn0p5Ws95VS9d3j4b1fdrg2UTRS1LhC/PDox8lmO7dAQaSJ8kUrJYnOZIw7zXNJBBHIghdtpPalqSwVTOnrZLjR5G/T1by/I/wBLjktP3dykvZLs909UaRpLrc6GGvqq1rnkzDebG3eIDQOWeHPnkkKOtsmlqDS2pIY7UOjpauHphBkkRHeLSB3cM93JBOsG0XShs9Nc57xTQRzs3hFI/wDStPIgsGTkEEcsLlbzt0sFLvNtdFV1zxkBxAiZn2nj9yr9R0VXcJhBQ0s9TK4/8uGMuJ8AF2ll2Rawuoa59AyhjI4PrJAwj+0Zd5gINjett2p67ebbmUlujPIsj6R48XcP9q4S7ahvN5fv3W51dUeoSykhvsHIeCmazbBKSMtfe7xLMc5MdLGGD2bxyfuC7qy7NdI2cNdT2aCWUD/mVQ6Z3t+VkA+wIKvWmwXe8v3bTbaur44JhiLmj2nkPErubNsT1TXBr640tvYeYlk33jwbn3qybI2RsDGNDWNGA0DAHguZ2k38ab0dcK5rt2oczoafvkfwHlxPggqzdbcynv1TbLZK+uEcxijkYzBlIOMgDvzhSL6Pl/8AUNSVFmmfiK4R5jB6pWAn7273kF+GwOwG6arkuszS6G2s3muPXK7g37t4+C0murdNobaLLJQt6NkVQ2so+HANJ3gPYDlvggtWOSyvislxgu9ppLjSuzDUxNlZ3AjOPDl4L7UBERAREQEReXIPSKJtX7aaWyXOrtdvtT6qpppTE6SWUNjJHPGMk/co3ve2HV1z3mQVcVvid+7SR4OP+52XeRCCzVVV01JEZauoigjHN8rw0eZXHXnatpC1bzfhMVkg/h0jDIfP5v3qsFdca65TGa41tRVSE8Xzyl5PiVtLNozUl7wbbZ6uWM8RIYyxh/udgFBJ172+SuLo7HZWNHVLWS5OP+xuMf5FcHedp2r7tvNmu0tPE7h0dKBEMeHH711Nn2E32p3XXavpKJhPFrAZXgeGB967uy7E9LUG6+v9auUg59NJ0bM9zWYPmSgrkXVVZU5eZZ6iQ8yS97v/AGvqr7Bd7dTQ1VxtlVTQTkiOSaItDjz61b602G0WePctdspKQdfQxNaT7SOJX6Xa10N5oZaG6UsdTSyD5UcgyO49x7xxCCsOjdpl/wBJUJoKI09RSbxcyKqaXCMnnukEHHXjkuf1HqC46muz7ldp+kneA0Bow1jRyDR1BbXaZYaHTWr6y2W3pfV42sc0Su3iN5ucZ7FJGwnRtkuNpN+r6T1itiqXRxCU70ce6AQQ3t48znHVhB02w7Ss+n9Mvq6+N0VXcnNldG7gWRgEMBHbxcfEdikjAxhB3rKDGAsoiAq/ekPqH1q80dihfmOjZ00wHXI7kD7G/iU8XCsht9DUVtU7cgp4nSvd2NaCSfIKrOn6Wo1/tHjdUjLayqNRUf6Y2/KI8gG+SCd9j2nfi/oqkbKzdq6wesz5HEF3zQfY3Hjlcz6RGn/W7FSXuBmZKF/RzED+G7kfB2P8lLcYDWhrQGtAwAOoL475bILzaau21YzDVQuid3ZHMd45+CCM/R71D65p+psszyZaCTfiBP8ACfnh4Oz5hS2OSqroK5T6J2ixRVxMYZO6iqwOW6TgnvAIDh7ArUjkEGUREBERAWn1deo9PacuF1lx/wANAXNB/efyaPFxA8VuMqEvSM1BuxW/T8D8F59ZqAD1DgwH/cfAIIPqZJameWomJe+R5c9/a4kk+fFS7so2b6c1TYmXWvqquWZkropqZjgxrHA5AzjJBaQfEr6NL7PxXbG7hM6EG41x9cgOOIEedwD2jf8A81q/R/v3wfqiezzvxDcY8sa48pWZI8xvBBNdk0VpyxlrrZZqSGRpyJXM35Ae0OdkjwK6ADHDq6llEBERAREQVc25/tGuH1cP4ApV9Hr9Rpf66T3NUVbc/wBo1w+rh/AFKvo9fqNL/XSe5qCTkREBEWluWrdPWurfSXG80VNUxgF8Uswa5uRkcPYUHCbf9QfBulo7TA8Ca5SYfg8RE0gu8zujzWu9HXT4hoK7UEzfl1DvV4CfoNOXEe12B/ao62s6jZqnWs76WdklFT4pqeQO+SQObs9hcTx7AFOmmtS6NsFiobVDqK17tLCIyRUN+U794+JyUHbrB5hc58fdJf8AUds+0NT4+6S/6jtn2hqCFvSA0+bdqiG7xMIguLPlkdUrMA+Y3T59il/ZfqAak0XQVb3B1TE31eo48ekZgZPtGHf3Lmdq140pqbRtXT01+tr6yAiopgJ2kl7eoe1pI8VwuwrV1NYbpXW+7VcdNQ1cYkbJM7da2Rvf1ZafuCCxyLV2jUdlvUskVpulLWSRtDntgkDi0HrOFtEBERB4le2ONz5HBrGglzicADtVUrnPPtD2kO6Au3a+rEcWf4cI4A+DAXHxU47a9QfAmiaiKJ+7U3A+rR457pHyz/jkeK4P0ddP9NXV1/mYCIG+r05I/edxcR7Bgf3FBOdHTRUlHBTU7NyKGNscbexoGAPJVc17bJ9EbRJX0I6NrJ21tGerdLt4D2AhzfBWqHJRL6Q1g9csFNe4WfpaF/RykD+E8/8Ap2PMoJMslzgvNpo7nSnMNVE2RnaARyPeOR9i+9RD6O9/9csdVZJn5koX9JCCf4bzxHg7P+Sl5AREQEREFXNuf7Rrh9XD+AKVfR6/UaX+uk9zVFW3P9o1w+rh/AFKvo9fqNL/AF0nuagk5ERAVavSAt76TXPrZB3KyljeD1ZblhH+0eYVlVG23HSz7/pgVtJHv1ttLpWtAyXxn54HkD/agrPvdqxnhyTHBYQZRYRBkHCznsyvK/WngkqJo4YGOklkcGMY0ZLieAAQTd6NlA8NvVwcPkExwN4cyMuPvCnBcxs600NKaVo7Y7BqMGWpI65HcXY7hwHgunQFh3JYe4MY5ziA1oySTjC0OodVW20WOuuIraaV1PE57Y2TNJe4cgBntwggjbtfzedYi207i+C3M6ENbxzKeL/Lg32tKnPZ7p8aa0lb7a5oEzY9+f6x3F3kTjwVetmFA3UGvoKu7TxiKGR1bUPmeAHuByBknjlxH3qzQvFsx/8AI0Y9s7PzQfeOAXw3q2wXi1VduqhmGqidE/uBGMjvHPwWPhi2fzKj/wDOz80+GLWf/saP/wA7PzQVi0Ncp9D7RoWV56MRVDqOsHVuk7pPsBAd4K1bTnHFVv29Wylj1JBeaCeCWKvjxKYpGuxIwAZOD1t3fJSzs01dR3jRtvnrK2nZWQs6CdskrWuLm8M8T1jB8UHcIvzgljnjEkMjZGOHyXMcCD7CF+iAiIgq5tz/AGjXD6uH8AUq+j1+o0v9dJ7mqKtuf7Rrh9XD+AKVfR6/UaX+uk9zUEnIiICwWg81lEECbVtlE1PPPetL07pad5L6iijHyoj1uYOtvdzHeOUMvY5hIcMEHBHYrwY7lyep9nmmdSudLcLc2Opdzqac9HJ4kcD4goKkop7q9gNBJI40d+qoo88BLTtkPmC33L9bfsDtUUmbheayoYP3YYmRZ8TvIIGpKaarnjp6aGSaeU7sccbS5zj2ABWB2S7LjYXR3zUDGm5Y/QU/MU4PWT1v93t5d3prR9h0wwiz26KF5GHTOJfI72uPHHdyW/wOwIAACyiIPnuMHrVvqac8pYXs8wQqU1ET4ZnxStLXxuLHA9RHAhXePJVd20aYksOrp6mOIiiuJNRC4DgHH57fAnPscEEfIskEc1hAREQFlvMZ5LC6PQOm5tT6oo7cxhMO+JKlw5MiHzifuHtIQWb2bUTrfoWyU8gLXikY9zSMEF3yj+JdKvETGxsaxg3WtGAOwdi9oCIiCrm3P9o1w+rh/AFKvo9fqNL/AF0nuaoq25/tGuH1cP4ApV9Hr9Rpf66T3NQSciIgIiICIiAiIgIiICIiAtDrLS9FqyxzW2vGM/LhmAy6J45OHux1glb5YIyMIKeau0pdNJ3E0V0gLQcmKZvGOZva0+8cx1rQ4V1bpaaC70T6O6UsVVTv+dHK3I9o7D3hRbfthFpqZHy2a5VFETxEUrelYPYeB96CvazjgpgdsCu+/gXmhLe0xvz5LdWbYJRRva+83iWoA/hU0fRg+JyfuQQtYrHcb9cY6C1Ur6ioefmtHBo7Seod5VodnGh6bRlp6LLZrhOA6qnA5kcmt/0jPjzW70/py06cpPVbNRRUsZ+duD5Tz2uceJPtW0wgyiIgIiIKubc/2jXD6uH8AUq+j1+o0v8AXSe5qirbn+0a4fVw/gClX0ev1Gl/rpPc1BJyIiAiIgIiICIiAiIgIiICwThZPJQvtF2ymiqZbZpTopJYyWy1z27zQesMHI+08O480Ez5PtQ+37lTa6aov11l6WuvFdM7sdO7A9gHAL8KO+3iieJaS61sDxydHUOB96C6AwUwqx2HbJqu17jKueK5Qjm2qZh+O57cHPtypN09ts05cA1l1jntkxxkvHSR/wCQ4+YCCUEWkp9WadqYmyQX22vYev1tgPkTlft8ZLF/Ord9rj/NBtUWq+Mli/nVu+1x/mnxksX86t32uP8ANBtUWq+Mli/nVu+1x/mnxksX86t32uP80Fcduf7Rrh9XD+AKVfR6/UaX+uk9zVEu2epp6vaBXT0k8U8Lo4sPjeHtOGDrCkzYRd7bQaLkirbjR08hrJHBks7GEjDeOCc4QS4i1XxksX86t32uP80+Mli/nVu+1x/mg2qLVfGSxfzq3fa4/wA0+Mli/nVu+1x/mg2qLVfGSxfzq3fa4/zWsuu0DSlpjLqq+UbjjIZBIJXHuw3KDqFgnioT1Ht4jZvRabtheeQqK04HgxpyfEhRvedpGrbw53rF6qIoz/Cpv0LcdnycZ8coLaEn/wDBYyqVuudx39419Xvc89M7PvXR6e2kapsMkfQXWWogHOnqyZWEdnHiPAhBbNFx+z7Xtv1pROdCPV6+EDp6Rzskf6mnrb39XX39ggjfbfqeSwaV9UpJCyruTzC1zTgtjA+WQfJviVAGktO1mqr7T2ugw18mXPlcPkxMHznH2e8hSD6RtQ5+p7bT8dyKj3gO8uOfcF52M79u01q++0sYfXU1KGQYHEfJc4/eGn+1B9V7q9AbPn/BNJZIb/dYmgVE1UQ5jX9hzkA9wHDkTlaWPXukrjL0d80Fbo4Dzkt56ORvfwAz7MrgKOnqbpcoaePelqaqZrGknJc9xwM+JXca72VXPSVqZc/XIa2lDmtmcxhYYi7gDxJyM8M944IOpbsn03qu2C66JvUjI3kjoqgb4Y7raeTmnlzz4rhr9sw1bZC4y2uSqhB/5tH+mHkPlDxC2GxHUE9p1pTUIkJpLiehlj6t7GWO9oPD2EqzuMhBSSWmnheY5oJY3jm17CCPBeOjf9B3krvbvtTdHYgpD0b/AKDvJOjf9B3krvbo7E3R2IKQ9G/6DvJOjf8AQd5K726OxN0diCkPRP8AoO8k6N/0HeSu9ujsTdHYgpD0b/oO8k6N/wBB3krvbo7E3R2IKQ9G/wCg7yTo3/Qd5K726OxN0diCkPRv+g7yX222y3S6SCO222rqnk4xDA5/uCujujqCboPPPmgrdp7YnqW47r7o6C2QnmJHdJJj/tbwHiVtL7ZdnOz8+rXGCqv12DQXQOl3WszyLt3AbkdRye5TNq+7mw6YuV1DQ51LA57GnkXcm57skKoYNZeLoA50lTW1cwGScukkeceZJQd/T7SdPNkEc+z2x+rZ+UGRtL8dxLea2d40bprWGmp9QaCY+nqaVpdU21xz1ZIAJODjJGMg8hgrS6v2T3PTGmheKiugqHMc0TwRMP6PeOAQ48+JA5Dmvz2IXCrotfUkFPvGKrY+KZg5boaXZPsICDltK36p01faW60jjvwPG+zOBIw/Oae4jP3HqVwaCrirqKCsp3b0NRG2SM9rXDI96qHriiit2sb1SU4AhjrJWsA6m7xIH/pWS2Q1D6jZ1ZnOyS2JzMnsDiAg4P0jbJK9tsvkbSY4waab/TklzT+IeXauM2Pawp9L36Wnubg22XBgjmcRkRuGd1x7uLge49ysperTR3q11NtuMYkpqhhZI33EdhBwQe0KrWvdA3bR1Y4zsfUW57v0NYxvySOoO+i7uPPqygsRZdEaTt1xZebVa6ZlQ4b8UrHucwAjmwZLRw62hcvt51JR0OlZLI2RkldcHMHRtOTHG1wcXEdWS0AduT2KB7dqS+WunNPbbxX0sB/hw1D2N8gcL5Yo6683AMY2ora2ofw5ySSOP3koOi2TUEtftBs7YhnoZ+neexrBkn7lbMclHOyLQB0lQPrbiGm7VbAHtBz0DOe5ntzgnvA7FIyAiIgIiICIiAiIgIiICIiAiIg5naXQS3PQl6pKdu9K6mL2t7d0h2P9qqpp+4fBF9t9yDN/1Spjn3M/O3XA4+5XPcOCrdtX2bVNgr57tZqd8tomcXOawZNKTzBH0Ow8hyPeE/UdTbNTWNksJirLdWRY3XDLXtPNpHb1EdS5O4UujNl1vqLvS0MMFVK0thZ0jnyTH6Dd4khvLOOAVcLVfbvZ9/4JudZR7/zxTzOYHe0A8V+VZW192q+mramorKp/DflkdI93YOOSgxXVNTdrnPVz5kqquZ0jsDJL3OzwHtKtxoi0PsOk7Xa5R+lp4AJO554u+8keCi7Y/svqKWshv+pYDE+PD6SjkGHB3U946iOpvMHnjCm3d8PYg9FfnNBFPG+OaNskbxhzHgEOHYQeaIg5eq2a6Nq5jNLYaUPccno95gPgCAtvZdN2WxMLbRbKakyMF0cY3iOwu5nzREG0AwsoiAiIgIiICIiAiIgIiICIiAiIgLBaDzGURBzFx2eaRuUxmqrFSGQ83RtMef8AEhfXZtH6dscgktVnpKeUHIkDN549jjkhEQbzdAx3LKIg/9k="/>
          <p:cNvSpPr>
            <a:spLocks noChangeAspect="1" noChangeArrowheads="1"/>
          </p:cNvSpPr>
          <p:nvPr/>
        </p:nvSpPr>
        <p:spPr bwMode="auto">
          <a:xfrm>
            <a:off x="155575" y="-677863"/>
            <a:ext cx="1600200" cy="1419226"/>
          </a:xfrm>
          <a:prstGeom prst="rect">
            <a:avLst/>
          </a:prstGeom>
          <a:noFill/>
          <a:ln w="9525">
            <a:noFill/>
            <a:miter lim="800000"/>
            <a:headEnd/>
            <a:tailEnd/>
          </a:ln>
        </p:spPr>
        <p:txBody>
          <a:bodyPr/>
          <a:lstStyle/>
          <a:p>
            <a:pPr eaLnBrk="0" hangingPunct="0"/>
            <a:endParaRPr lang="en-US">
              <a:solidFill>
                <a:srgbClr val="666666"/>
              </a:solidFill>
            </a:endParaRPr>
          </a:p>
        </p:txBody>
      </p:sp>
      <p:sp>
        <p:nvSpPr>
          <p:cNvPr id="8" name="TextBox 7"/>
          <p:cNvSpPr txBox="1"/>
          <p:nvPr/>
        </p:nvSpPr>
        <p:spPr>
          <a:xfrm>
            <a:off x="0" y="228600"/>
            <a:ext cx="9144000" cy="584775"/>
          </a:xfrm>
          <a:prstGeom prst="rect">
            <a:avLst/>
          </a:prstGeom>
          <a:noFill/>
        </p:spPr>
        <p:txBody>
          <a:bodyPr wrap="square" rtlCol="0">
            <a:spAutoFit/>
          </a:bodyPr>
          <a:lstStyle/>
          <a:p>
            <a:pPr marL="457200" lvl="2" algn="ctr" eaLnBrk="1" fontAlgn="auto" hangingPunct="1">
              <a:spcBef>
                <a:spcPts val="0"/>
              </a:spcBef>
              <a:spcAft>
                <a:spcPts val="0"/>
              </a:spcAft>
              <a:defRPr/>
            </a:pPr>
            <a:r>
              <a:rPr kumimoji="0" lang="en-US" sz="3200" b="1" i="0" u="none" strike="noStrike" kern="0" cap="none" spc="0" normalizeH="0" baseline="0" noProof="0" dirty="0" smtClean="0">
                <a:ln w="12700">
                  <a:solidFill>
                    <a:srgbClr val="003366">
                      <a:satMod val="155000"/>
                    </a:srgbClr>
                  </a:solidFill>
                  <a:prstDash val="solid"/>
                </a:ln>
                <a:solidFill>
                  <a:srgbClr val="003366"/>
                </a:solidFill>
                <a:effectLst>
                  <a:outerShdw blurRad="41275" dist="20320" dir="1800000" algn="tl" rotWithShape="0">
                    <a:srgbClr val="000000">
                      <a:alpha val="40000"/>
                    </a:srgbClr>
                  </a:outerShdw>
                </a:effectLst>
                <a:uLnTx/>
                <a:uFillTx/>
                <a:latin typeface="Century Gothic" pitchFamily="34" charset="0"/>
              </a:rPr>
              <a:t>Consensus</a:t>
            </a:r>
            <a:r>
              <a:rPr lang="en-US" sz="3200" b="1" kern="0" dirty="0" smtClean="0">
                <a:ln w="12700">
                  <a:solidFill>
                    <a:srgbClr val="003366">
                      <a:satMod val="155000"/>
                    </a:srgbClr>
                  </a:solidFill>
                  <a:prstDash val="solid"/>
                </a:ln>
                <a:solidFill>
                  <a:srgbClr val="003366"/>
                </a:solidFill>
                <a:effectLst>
                  <a:outerShdw blurRad="41275" dist="20320" dir="1800000" algn="tl" rotWithShape="0">
                    <a:srgbClr val="000000">
                      <a:alpha val="40000"/>
                    </a:srgbClr>
                  </a:outerShdw>
                </a:effectLst>
                <a:latin typeface="Century Gothic" pitchFamily="34" charset="0"/>
              </a:rPr>
              <a:t>-Based Decision-Making</a:t>
            </a:r>
            <a:endParaRPr kumimoji="0" lang="en-US" sz="3200" b="1" i="0" u="none" strike="noStrike" kern="0" cap="none" spc="0" normalizeH="0" baseline="0" noProof="0" dirty="0">
              <a:ln w="12700">
                <a:solidFill>
                  <a:srgbClr val="003366">
                    <a:satMod val="155000"/>
                  </a:srgbClr>
                </a:solidFill>
                <a:prstDash val="solid"/>
              </a:ln>
              <a:solidFill>
                <a:srgbClr val="003366"/>
              </a:solidFill>
              <a:effectLst>
                <a:outerShdw blurRad="41275" dist="20320" dir="1800000" algn="tl" rotWithShape="0">
                  <a:srgbClr val="000000">
                    <a:alpha val="40000"/>
                  </a:srgbClr>
                </a:outerShdw>
              </a:effectLst>
              <a:uLnTx/>
              <a:uFillTx/>
              <a:latin typeface="Century Gothic" pitchFamily="34" charset="0"/>
            </a:endParaRPr>
          </a:p>
        </p:txBody>
      </p:sp>
      <p:sp>
        <p:nvSpPr>
          <p:cNvPr id="2" name="Rectangle 1"/>
          <p:cNvSpPr/>
          <p:nvPr/>
        </p:nvSpPr>
        <p:spPr>
          <a:xfrm>
            <a:off x="762000" y="990600"/>
            <a:ext cx="2085827" cy="400110"/>
          </a:xfrm>
          <a:prstGeom prst="rect">
            <a:avLst/>
          </a:prstGeom>
        </p:spPr>
        <p:txBody>
          <a:bodyPr wrap="none">
            <a:spAutoFit/>
          </a:bodyPr>
          <a:lstStyle/>
          <a:p>
            <a:pPr lvl="0" algn="ctr" eaLnBrk="1" fontAlgn="auto" hangingPunct="1">
              <a:spcBef>
                <a:spcPts val="0"/>
              </a:spcBef>
              <a:spcAft>
                <a:spcPts val="0"/>
              </a:spcAft>
            </a:pPr>
            <a:r>
              <a:rPr lang="en-US" sz="2000" b="1" dirty="0">
                <a:solidFill>
                  <a:schemeClr val="accent4"/>
                </a:solidFill>
                <a:latin typeface="Century Gothic" pitchFamily="34" charset="0"/>
                <a:ea typeface="ＭＳ Ｐゴシック"/>
              </a:rPr>
              <a:t>Potential Pitfalls</a:t>
            </a:r>
          </a:p>
        </p:txBody>
      </p:sp>
      <p:sp>
        <p:nvSpPr>
          <p:cNvPr id="3" name="Rectangle 2"/>
          <p:cNvSpPr/>
          <p:nvPr/>
        </p:nvSpPr>
        <p:spPr>
          <a:xfrm>
            <a:off x="795338" y="1639669"/>
            <a:ext cx="7510462" cy="646331"/>
          </a:xfrm>
          <a:prstGeom prst="rect">
            <a:avLst/>
          </a:prstGeom>
        </p:spPr>
        <p:txBody>
          <a:bodyPr wrap="square">
            <a:spAutoFit/>
          </a:bodyPr>
          <a:lstStyle/>
          <a:p>
            <a:pPr marL="0" lvl="2" eaLnBrk="1" fontAlgn="auto" hangingPunct="1">
              <a:spcBef>
                <a:spcPts val="1800"/>
              </a:spcBef>
              <a:spcAft>
                <a:spcPts val="600"/>
              </a:spcAft>
              <a:defRPr/>
            </a:pPr>
            <a:r>
              <a:rPr lang="en-US" sz="1800" kern="0" dirty="0">
                <a:solidFill>
                  <a:srgbClr val="000000"/>
                </a:solidFill>
                <a:latin typeface="Calibri" pitchFamily="34" charset="0"/>
                <a:ea typeface="ＭＳ Ｐゴシック"/>
                <a:cs typeface="Tahoma" pitchFamily="34" charset="0"/>
              </a:rPr>
              <a:t>If consensus-based decision-making is not working for your team, consider whether the team has fallen victim to one of the common challenges below:</a:t>
            </a:r>
          </a:p>
        </p:txBody>
      </p:sp>
      <p:sp>
        <p:nvSpPr>
          <p:cNvPr id="4" name="Rectangle 3"/>
          <p:cNvSpPr/>
          <p:nvPr/>
        </p:nvSpPr>
        <p:spPr>
          <a:xfrm>
            <a:off x="949736" y="2421791"/>
            <a:ext cx="7037387" cy="3293209"/>
          </a:xfrm>
          <a:prstGeom prst="rect">
            <a:avLst/>
          </a:prstGeom>
        </p:spPr>
        <p:txBody>
          <a:bodyPr wrap="square">
            <a:spAutoFit/>
          </a:bodyPr>
          <a:lstStyle/>
          <a:p>
            <a:pPr lvl="1" indent="-182880" fontAlgn="auto">
              <a:spcBef>
                <a:spcPts val="0"/>
              </a:spcBef>
              <a:spcAft>
                <a:spcPts val="0"/>
              </a:spcAft>
              <a:buFont typeface="Arial" pitchFamily="34" charset="0"/>
              <a:buChar char="•"/>
              <a:tabLst>
                <a:tab pos="457200" algn="l"/>
              </a:tabLst>
            </a:pPr>
            <a:r>
              <a:rPr lang="en-US" sz="1600" dirty="0">
                <a:solidFill>
                  <a:srgbClr val="000000"/>
                </a:solidFill>
                <a:latin typeface="Calibri" pitchFamily="34" charset="0"/>
                <a:ea typeface="Calibri" pitchFamily="34" charset="0"/>
                <a:cs typeface="Arial" pitchFamily="34" charset="0"/>
              </a:rPr>
              <a:t>The issues are not well-defined, or there is disagreement about how they should be defined. (It’s important that all members have a clear understanding of  the issues)</a:t>
            </a:r>
          </a:p>
          <a:p>
            <a:pPr lvl="1" indent="-182880" fontAlgn="auto">
              <a:spcBef>
                <a:spcPts val="0"/>
              </a:spcBef>
              <a:spcAft>
                <a:spcPts val="0"/>
              </a:spcAft>
              <a:buFont typeface="Arial" pitchFamily="34" charset="0"/>
              <a:buChar char="•"/>
              <a:tabLst>
                <a:tab pos="457200" algn="l"/>
              </a:tabLst>
            </a:pPr>
            <a:endParaRPr lang="en-US" sz="1600" dirty="0">
              <a:solidFill>
                <a:srgbClr val="000000"/>
              </a:solidFill>
              <a:latin typeface="Calibri" pitchFamily="34" charset="0"/>
              <a:ea typeface="Calibri" pitchFamily="34" charset="0"/>
              <a:cs typeface="Arial" pitchFamily="34" charset="0"/>
            </a:endParaRPr>
          </a:p>
          <a:p>
            <a:pPr lvl="1" indent="-182880" fontAlgn="auto">
              <a:spcBef>
                <a:spcPts val="0"/>
              </a:spcBef>
              <a:spcAft>
                <a:spcPts val="0"/>
              </a:spcAft>
              <a:buFont typeface="Arial" pitchFamily="34" charset="0"/>
              <a:buChar char="•"/>
              <a:tabLst>
                <a:tab pos="457200" algn="l"/>
              </a:tabLst>
            </a:pPr>
            <a:r>
              <a:rPr lang="en-US" sz="1600" dirty="0">
                <a:solidFill>
                  <a:srgbClr val="000000"/>
                </a:solidFill>
                <a:latin typeface="Calibri" pitchFamily="34" charset="0"/>
                <a:ea typeface="Calibri" pitchFamily="34" charset="0"/>
                <a:cs typeface="Arial" pitchFamily="34" charset="0"/>
              </a:rPr>
              <a:t>Several members have a vested personal interest in a proposal and have lost sight of the team’s common mission to serve the school.  (Everyone has to be reminded that they are part of a team with a common mission)</a:t>
            </a:r>
          </a:p>
          <a:p>
            <a:pPr lvl="1" indent="-182880" fontAlgn="auto">
              <a:spcBef>
                <a:spcPts val="0"/>
              </a:spcBef>
              <a:spcAft>
                <a:spcPts val="0"/>
              </a:spcAft>
              <a:buFont typeface="Arial" pitchFamily="34" charset="0"/>
              <a:buChar char="•"/>
              <a:tabLst>
                <a:tab pos="457200" algn="l"/>
              </a:tabLst>
            </a:pPr>
            <a:endParaRPr lang="en-US" sz="1600" dirty="0">
              <a:solidFill>
                <a:srgbClr val="000000"/>
              </a:solidFill>
              <a:latin typeface="Calibri" pitchFamily="34" charset="0"/>
              <a:ea typeface="Calibri" pitchFamily="34" charset="0"/>
              <a:cs typeface="Arial" pitchFamily="34" charset="0"/>
            </a:endParaRPr>
          </a:p>
          <a:p>
            <a:pPr lvl="1" indent="-182880" fontAlgn="auto">
              <a:spcBef>
                <a:spcPts val="0"/>
              </a:spcBef>
              <a:spcAft>
                <a:spcPts val="0"/>
              </a:spcAft>
              <a:buFont typeface="Arial" pitchFamily="34" charset="0"/>
              <a:buChar char="•"/>
              <a:tabLst>
                <a:tab pos="457200" algn="l"/>
              </a:tabLst>
            </a:pPr>
            <a:r>
              <a:rPr lang="en-US" sz="1600" dirty="0">
                <a:solidFill>
                  <a:srgbClr val="000000"/>
                </a:solidFill>
                <a:latin typeface="Calibri" pitchFamily="34" charset="0"/>
                <a:ea typeface="Calibri" pitchFamily="34" charset="0"/>
                <a:cs typeface="Arial" pitchFamily="34" charset="0"/>
              </a:rPr>
              <a:t>There is a disparity of power and/or resources among the members.  The members may have different levels of expertise and different access to information about the problems.  (All members have an equal voice on the team. Information should be shared so all members understand the proposals and can actively participate in discussions)</a:t>
            </a:r>
          </a:p>
        </p:txBody>
      </p:sp>
    </p:spTree>
    <p:extLst>
      <p:ext uri="{BB962C8B-B14F-4D97-AF65-F5344CB8AC3E}">
        <p14:creationId xmlns:p14="http://schemas.microsoft.com/office/powerpoint/2010/main" val="27245861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2"/>
          <p:cNvSpPr>
            <a:spLocks noGrp="1"/>
          </p:cNvSpPr>
          <p:nvPr>
            <p:ph type="sldNum" sz="quarter" idx="10"/>
          </p:nvPr>
        </p:nvSpPr>
        <p:spPr>
          <a:noFill/>
        </p:spPr>
        <p:txBody>
          <a:bodyPr/>
          <a:lstStyle/>
          <a:p>
            <a:fld id="{D601C8FD-E582-461C-A08C-A5BAC3C034AC}" type="slidenum">
              <a:rPr lang="en-US" smtClean="0">
                <a:latin typeface="Arial" pitchFamily="34" charset="0"/>
                <a:ea typeface="ＭＳ Ｐゴシック"/>
                <a:cs typeface="ＭＳ Ｐゴシック"/>
              </a:rPr>
              <a:pPr/>
              <a:t>2</a:t>
            </a:fld>
            <a:endParaRPr lang="en-US" sz="1400" smtClean="0">
              <a:latin typeface="Arial" pitchFamily="34" charset="0"/>
              <a:ea typeface="ＭＳ Ｐゴシック"/>
              <a:cs typeface="ＭＳ Ｐゴシック"/>
            </a:endParaRPr>
          </a:p>
        </p:txBody>
      </p:sp>
      <p:graphicFrame>
        <p:nvGraphicFramePr>
          <p:cNvPr id="5" name="Table 4"/>
          <p:cNvGraphicFramePr>
            <a:graphicFrameLocks noGrp="1"/>
          </p:cNvGraphicFramePr>
          <p:nvPr>
            <p:extLst>
              <p:ext uri="{D42A27DB-BD31-4B8C-83A1-F6EECF244321}">
                <p14:modId xmlns:p14="http://schemas.microsoft.com/office/powerpoint/2010/main" val="2863514381"/>
              </p:ext>
            </p:extLst>
          </p:nvPr>
        </p:nvGraphicFramePr>
        <p:xfrm>
          <a:off x="1524000" y="1295400"/>
          <a:ext cx="6096000" cy="3703103"/>
        </p:xfrm>
        <a:graphic>
          <a:graphicData uri="http://schemas.openxmlformats.org/drawingml/2006/table">
            <a:tbl>
              <a:tblPr firstRow="1" bandRow="1">
                <a:tableStyleId>{ED083AE6-46FA-4A59-8FB0-9F97EB10719F}</a:tableStyleId>
              </a:tblPr>
              <a:tblGrid>
                <a:gridCol w="6096000"/>
              </a:tblGrid>
              <a:tr h="396457">
                <a:tc>
                  <a:txBody>
                    <a:bodyPr/>
                    <a:lstStyle/>
                    <a:p>
                      <a:pPr algn="ctr"/>
                      <a:r>
                        <a:rPr lang="en-US" sz="2800" dirty="0" smtClean="0">
                          <a:solidFill>
                            <a:schemeClr val="tx2"/>
                          </a:solidFill>
                          <a:latin typeface="Century Gothic" pitchFamily="34" charset="0"/>
                        </a:rPr>
                        <a:t>Session Agenda</a:t>
                      </a:r>
                      <a:endParaRPr lang="en-US" sz="2800" dirty="0">
                        <a:solidFill>
                          <a:schemeClr val="tx2"/>
                        </a:solidFill>
                        <a:latin typeface="Century Gothic" pitchFamily="34" charset="0"/>
                      </a:endParaRPr>
                    </a:p>
                  </a:txBody>
                  <a:tcPr anchor="ctr">
                    <a:solidFill>
                      <a:srgbClr val="6699CC"/>
                    </a:solidFill>
                  </a:tcPr>
                </a:tc>
              </a:tr>
              <a:tr h="530824">
                <a:tc>
                  <a:txBody>
                    <a:bodyPr/>
                    <a:lstStyle/>
                    <a:p>
                      <a:pPr marL="400050" indent="-400050">
                        <a:buFont typeface="+mj-lt"/>
                        <a:buNone/>
                      </a:pPr>
                      <a:r>
                        <a:rPr lang="en-US" sz="2200" b="0" i="0" dirty="0" smtClean="0">
                          <a:solidFill>
                            <a:srgbClr val="000000"/>
                          </a:solidFill>
                          <a:latin typeface="Calibri" pitchFamily="34" charset="0"/>
                        </a:rPr>
                        <a:t>Reflection</a:t>
                      </a:r>
                      <a:endParaRPr lang="en-US" sz="2200" b="0" i="0" dirty="0">
                        <a:solidFill>
                          <a:srgbClr val="000000"/>
                        </a:solidFill>
                        <a:latin typeface="Calibri" pitchFamily="34" charset="0"/>
                      </a:endParaRPr>
                    </a:p>
                  </a:txBody>
                  <a:tcPr anchor="ctr">
                    <a:solidFill>
                      <a:schemeClr val="bg1">
                        <a:lumMod val="85000"/>
                        <a:alpha val="20000"/>
                      </a:schemeClr>
                    </a:solidFill>
                  </a:tcPr>
                </a:tc>
              </a:tr>
              <a:tr h="530824">
                <a:tc>
                  <a:txBody>
                    <a:bodyPr/>
                    <a:lstStyle/>
                    <a:p>
                      <a:r>
                        <a:rPr lang="en-US" sz="2200" dirty="0" smtClean="0">
                          <a:solidFill>
                            <a:srgbClr val="000000"/>
                          </a:solidFill>
                          <a:latin typeface="Calibri" pitchFamily="34" charset="0"/>
                        </a:rPr>
                        <a:t>School Leadership Team Myths</a:t>
                      </a:r>
                      <a:endParaRPr lang="en-US" sz="2200" dirty="0">
                        <a:solidFill>
                          <a:srgbClr val="000000"/>
                        </a:solidFill>
                        <a:latin typeface="Calibri" pitchFamily="34" charset="0"/>
                      </a:endParaRPr>
                    </a:p>
                  </a:txBody>
                  <a:tcPr anchor="ctr"/>
                </a:tc>
              </a:tr>
              <a:tr h="530824">
                <a:tc>
                  <a:txBody>
                    <a:bodyPr/>
                    <a:lstStyle/>
                    <a:p>
                      <a:r>
                        <a:rPr lang="en-US" sz="2200" dirty="0" smtClean="0">
                          <a:solidFill>
                            <a:srgbClr val="000000"/>
                          </a:solidFill>
                          <a:latin typeface="Calibri" pitchFamily="34" charset="0"/>
                        </a:rPr>
                        <a:t>Background</a:t>
                      </a:r>
                      <a:endParaRPr lang="en-US" sz="2200" dirty="0">
                        <a:solidFill>
                          <a:srgbClr val="000000"/>
                        </a:solidFill>
                        <a:latin typeface="Calibri" pitchFamily="34" charset="0"/>
                      </a:endParaRPr>
                    </a:p>
                  </a:txBody>
                  <a:tcPr anchor="ctr">
                    <a:solidFill>
                      <a:schemeClr val="bg1">
                        <a:lumMod val="85000"/>
                        <a:alpha val="20000"/>
                      </a:schemeClr>
                    </a:solidFill>
                  </a:tcPr>
                </a:tc>
              </a:tr>
              <a:tr h="530824">
                <a:tc>
                  <a:txBody>
                    <a:bodyPr/>
                    <a:lstStyle/>
                    <a:p>
                      <a:r>
                        <a:rPr lang="en-US" sz="2200" dirty="0" smtClean="0">
                          <a:solidFill>
                            <a:srgbClr val="000000"/>
                          </a:solidFill>
                          <a:latin typeface="Calibri" pitchFamily="34" charset="0"/>
                        </a:rPr>
                        <a:t>Decision Making</a:t>
                      </a:r>
                      <a:endParaRPr lang="en-US" sz="2200" dirty="0">
                        <a:solidFill>
                          <a:srgbClr val="000000"/>
                        </a:solidFill>
                        <a:latin typeface="Calibri" pitchFamily="34" charset="0"/>
                      </a:endParaRPr>
                    </a:p>
                  </a:txBody>
                  <a:tcPr anchor="ctr"/>
                </a:tc>
              </a:tr>
              <a:tr h="530824">
                <a:tc>
                  <a:txBody>
                    <a:bodyPr/>
                    <a:lstStyle/>
                    <a:p>
                      <a:r>
                        <a:rPr lang="en-US" sz="2200" dirty="0" smtClean="0">
                          <a:solidFill>
                            <a:srgbClr val="000000"/>
                          </a:solidFill>
                          <a:latin typeface="Calibri" pitchFamily="34" charset="0"/>
                        </a:rPr>
                        <a:t>Consensus-Based Decision Making</a:t>
                      </a:r>
                      <a:endParaRPr lang="en-US" sz="2200" dirty="0">
                        <a:solidFill>
                          <a:srgbClr val="000000"/>
                        </a:solidFill>
                        <a:latin typeface="Calibri" pitchFamily="34" charset="0"/>
                      </a:endParaRPr>
                    </a:p>
                  </a:txBody>
                  <a:tcPr anchor="ctr">
                    <a:solidFill>
                      <a:schemeClr val="bg1">
                        <a:lumMod val="85000"/>
                        <a:alpha val="20000"/>
                      </a:schemeClr>
                    </a:solidFill>
                  </a:tcPr>
                </a:tc>
              </a:tr>
              <a:tr h="530824">
                <a:tc>
                  <a:txBody>
                    <a:bodyPr/>
                    <a:lstStyle/>
                    <a:p>
                      <a:r>
                        <a:rPr lang="en-US" sz="2200" dirty="0" smtClean="0">
                          <a:solidFill>
                            <a:srgbClr val="000000"/>
                          </a:solidFill>
                          <a:latin typeface="Calibri" pitchFamily="34" charset="0"/>
                        </a:rPr>
                        <a:t>Support for SLTs</a:t>
                      </a:r>
                      <a:endParaRPr lang="en-US" sz="2200" dirty="0">
                        <a:solidFill>
                          <a:srgbClr val="000000"/>
                        </a:solidFill>
                        <a:latin typeface="Calibri" pitchFamily="34" charset="0"/>
                      </a:endParaRPr>
                    </a:p>
                  </a:txBody>
                  <a:tcPr anchor="ctr"/>
                </a:tc>
              </a:tr>
            </a:tbl>
          </a:graphicData>
        </a:graphic>
      </p:graphicFrame>
    </p:spTree>
    <p:extLst>
      <p:ext uri="{BB962C8B-B14F-4D97-AF65-F5344CB8AC3E}">
        <p14:creationId xmlns:p14="http://schemas.microsoft.com/office/powerpoint/2010/main" val="270682201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2"/>
          <p:cNvSpPr>
            <a:spLocks noGrp="1"/>
          </p:cNvSpPr>
          <p:nvPr>
            <p:ph type="sldNum" sz="quarter" idx="10"/>
          </p:nvPr>
        </p:nvSpPr>
        <p:spPr>
          <a:noFill/>
        </p:spPr>
        <p:txBody>
          <a:bodyPr/>
          <a:lstStyle/>
          <a:p>
            <a:fld id="{60701222-6F41-4B16-B5E6-098398CF3CE9}" type="slidenum">
              <a:rPr lang="en-US" smtClean="0">
                <a:latin typeface="Arial" pitchFamily="34" charset="0"/>
                <a:ea typeface="ＭＳ Ｐゴシック"/>
                <a:cs typeface="ＭＳ Ｐゴシック"/>
              </a:rPr>
              <a:pPr/>
              <a:t>3</a:t>
            </a:fld>
            <a:endParaRPr lang="en-US" sz="1400" smtClean="0">
              <a:latin typeface="Arial" pitchFamily="34" charset="0"/>
              <a:ea typeface="ＭＳ Ｐゴシック"/>
              <a:cs typeface="ＭＳ Ｐゴシック"/>
            </a:endParaRPr>
          </a:p>
        </p:txBody>
      </p:sp>
      <p:sp>
        <p:nvSpPr>
          <p:cNvPr id="5126" name="TextBox 38"/>
          <p:cNvSpPr txBox="1">
            <a:spLocks noChangeArrowheads="1"/>
          </p:cNvSpPr>
          <p:nvPr/>
        </p:nvSpPr>
        <p:spPr bwMode="auto">
          <a:xfrm>
            <a:off x="1447800" y="1642408"/>
            <a:ext cx="5715000" cy="2246769"/>
          </a:xfrm>
          <a:prstGeom prst="rect">
            <a:avLst/>
          </a:prstGeom>
          <a:noFill/>
          <a:ln w="9525">
            <a:noFill/>
            <a:miter lim="800000"/>
            <a:headEnd/>
            <a:tailEnd/>
          </a:ln>
        </p:spPr>
        <p:txBody>
          <a:bodyPr wrap="square" anchor="ctr">
            <a:spAutoFit/>
          </a:bodyPr>
          <a:lstStyle/>
          <a:p>
            <a:pPr eaLnBrk="0" hangingPunct="0"/>
            <a:r>
              <a:rPr lang="en-US" sz="2000" dirty="0">
                <a:solidFill>
                  <a:srgbClr val="000000"/>
                </a:solidFill>
                <a:latin typeface="Calibri" pitchFamily="34" charset="0"/>
              </a:rPr>
              <a:t>You have been elected to serve a very important role in your school.  As a member of the School Leadership Team you will have the opportunity to  help shape </a:t>
            </a:r>
            <a:r>
              <a:rPr lang="en-US" sz="2000" dirty="0" smtClean="0">
                <a:solidFill>
                  <a:srgbClr val="000000"/>
                </a:solidFill>
                <a:latin typeface="Calibri" pitchFamily="34" charset="0"/>
              </a:rPr>
              <a:t>the school’s educational plan.  Think carefully about what you can contribute to the team’s efforts to ensure the school meets the needs of every student.</a:t>
            </a:r>
            <a:endParaRPr lang="en-US" sz="2000" dirty="0">
              <a:solidFill>
                <a:srgbClr val="000000"/>
              </a:solidFill>
              <a:latin typeface="Calibri" pitchFamily="34" charset="0"/>
            </a:endParaRPr>
          </a:p>
        </p:txBody>
      </p:sp>
      <p:sp>
        <p:nvSpPr>
          <p:cNvPr id="19" name="TextBox 18"/>
          <p:cNvSpPr txBox="1"/>
          <p:nvPr/>
        </p:nvSpPr>
        <p:spPr>
          <a:xfrm>
            <a:off x="0" y="405825"/>
            <a:ext cx="9144000" cy="584775"/>
          </a:xfrm>
          <a:prstGeom prst="rect">
            <a:avLst/>
          </a:prstGeom>
          <a:noFill/>
        </p:spPr>
        <p:txBody>
          <a:bodyPr wrap="square" rtlCol="0">
            <a:spAutoFit/>
          </a:bodyPr>
          <a:lstStyle/>
          <a:p>
            <a:pPr marL="457200" lvl="2" algn="ctr" eaLnBrk="1" fontAlgn="auto" hangingPunct="1">
              <a:spcBef>
                <a:spcPts val="0"/>
              </a:spcBef>
              <a:spcAft>
                <a:spcPts val="0"/>
              </a:spcAft>
              <a:defRPr/>
            </a:pPr>
            <a:r>
              <a:rPr kumimoji="0" lang="en-US" sz="3200" b="1" i="0" u="none" strike="noStrike" kern="0" cap="none" spc="0" normalizeH="0" baseline="0" noProof="0" dirty="0" smtClean="0">
                <a:ln w="12700">
                  <a:solidFill>
                    <a:srgbClr val="003366">
                      <a:satMod val="155000"/>
                    </a:srgbClr>
                  </a:solidFill>
                  <a:prstDash val="solid"/>
                </a:ln>
                <a:solidFill>
                  <a:srgbClr val="003366"/>
                </a:solidFill>
                <a:effectLst>
                  <a:outerShdw blurRad="41275" dist="20320" dir="1800000" algn="tl" rotWithShape="0">
                    <a:srgbClr val="000000">
                      <a:alpha val="40000"/>
                    </a:srgbClr>
                  </a:outerShdw>
                </a:effectLst>
                <a:uLnTx/>
                <a:uFillTx/>
                <a:latin typeface="Century Gothic" pitchFamily="34" charset="0"/>
              </a:rPr>
              <a:t>Reflection</a:t>
            </a:r>
            <a:endParaRPr kumimoji="0" lang="en-US" sz="3600" b="1" i="0" u="none" strike="noStrike" kern="0" cap="none" spc="0" normalizeH="0" baseline="0" noProof="0" dirty="0">
              <a:ln w="12700">
                <a:solidFill>
                  <a:srgbClr val="003366">
                    <a:satMod val="155000"/>
                  </a:srgbClr>
                </a:solidFill>
                <a:prstDash val="solid"/>
              </a:ln>
              <a:solidFill>
                <a:srgbClr val="003366"/>
              </a:solidFill>
              <a:effectLst>
                <a:outerShdw blurRad="41275" dist="20320" dir="1800000" algn="tl" rotWithShape="0">
                  <a:srgbClr val="000000">
                    <a:alpha val="40000"/>
                  </a:srgbClr>
                </a:outerShdw>
              </a:effectLst>
              <a:uLnTx/>
              <a:uFillTx/>
              <a:latin typeface="Century Gothic" pitchFamily="34" charset="0"/>
            </a:endParaRPr>
          </a:p>
        </p:txBody>
      </p:sp>
    </p:spTree>
    <p:extLst>
      <p:ext uri="{BB962C8B-B14F-4D97-AF65-F5344CB8AC3E}">
        <p14:creationId xmlns:p14="http://schemas.microsoft.com/office/powerpoint/2010/main" val="196367441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405825"/>
            <a:ext cx="9144000" cy="584775"/>
          </a:xfrm>
          <a:prstGeom prst="rect">
            <a:avLst/>
          </a:prstGeom>
          <a:noFill/>
        </p:spPr>
        <p:txBody>
          <a:bodyPr wrap="square" rtlCol="0">
            <a:spAutoFit/>
          </a:bodyPr>
          <a:lstStyle/>
          <a:p>
            <a:pPr marL="457200" lvl="2" algn="ctr" eaLnBrk="1" fontAlgn="auto" hangingPunct="1">
              <a:spcBef>
                <a:spcPts val="0"/>
              </a:spcBef>
              <a:spcAft>
                <a:spcPts val="0"/>
              </a:spcAft>
              <a:defRPr/>
            </a:pPr>
            <a:r>
              <a:rPr kumimoji="0" lang="en-US" sz="3200" b="1" i="0" u="none" strike="noStrike" kern="0" cap="none" spc="0" normalizeH="0" baseline="0" noProof="0" dirty="0" smtClean="0">
                <a:ln w="12700">
                  <a:solidFill>
                    <a:srgbClr val="003366">
                      <a:satMod val="155000"/>
                    </a:srgbClr>
                  </a:solidFill>
                  <a:prstDash val="solid"/>
                </a:ln>
                <a:solidFill>
                  <a:srgbClr val="003366"/>
                </a:solidFill>
                <a:effectLst>
                  <a:outerShdw blurRad="41275" dist="20320" dir="1800000" algn="tl" rotWithShape="0">
                    <a:srgbClr val="000000">
                      <a:alpha val="40000"/>
                    </a:srgbClr>
                  </a:outerShdw>
                </a:effectLst>
                <a:uLnTx/>
                <a:uFillTx/>
                <a:latin typeface="Century Gothic" pitchFamily="34" charset="0"/>
              </a:rPr>
              <a:t>School Leadership Team Myths</a:t>
            </a:r>
            <a:endParaRPr kumimoji="0" lang="en-US" sz="3200" b="1" i="0" u="none" strike="noStrike" kern="0" cap="none" spc="0" normalizeH="0" baseline="0" noProof="0" dirty="0">
              <a:ln w="12700">
                <a:solidFill>
                  <a:srgbClr val="003366">
                    <a:satMod val="155000"/>
                  </a:srgbClr>
                </a:solidFill>
                <a:prstDash val="solid"/>
              </a:ln>
              <a:solidFill>
                <a:srgbClr val="003366"/>
              </a:solidFill>
              <a:effectLst>
                <a:outerShdw blurRad="41275" dist="20320" dir="1800000" algn="tl" rotWithShape="0">
                  <a:srgbClr val="000000">
                    <a:alpha val="40000"/>
                  </a:srgbClr>
                </a:outerShdw>
              </a:effectLst>
              <a:uLnTx/>
              <a:uFillTx/>
              <a:latin typeface="Century Gothic" pitchFamily="34" charset="0"/>
            </a:endParaRPr>
          </a:p>
        </p:txBody>
      </p:sp>
      <p:sp>
        <p:nvSpPr>
          <p:cNvPr id="7170" name="Slide Number Placeholder 2"/>
          <p:cNvSpPr>
            <a:spLocks noGrp="1"/>
          </p:cNvSpPr>
          <p:nvPr>
            <p:ph type="sldNum" sz="quarter" idx="10"/>
          </p:nvPr>
        </p:nvSpPr>
        <p:spPr>
          <a:noFill/>
        </p:spPr>
        <p:txBody>
          <a:bodyPr/>
          <a:lstStyle/>
          <a:p>
            <a:fld id="{28E2931D-FEDF-4636-8290-21778500D078}" type="slidenum">
              <a:rPr lang="en-US" smtClean="0">
                <a:latin typeface="Arial" pitchFamily="34" charset="0"/>
                <a:ea typeface="ＭＳ Ｐゴシック"/>
                <a:cs typeface="ＭＳ Ｐゴシック"/>
              </a:rPr>
              <a:pPr/>
              <a:t>4</a:t>
            </a:fld>
            <a:endParaRPr lang="en-US" sz="1400" smtClean="0">
              <a:latin typeface="Arial" pitchFamily="34" charset="0"/>
              <a:ea typeface="ＭＳ Ｐゴシック"/>
              <a:cs typeface="ＭＳ Ｐゴシック"/>
            </a:endParaRPr>
          </a:p>
        </p:txBody>
      </p:sp>
      <p:graphicFrame>
        <p:nvGraphicFramePr>
          <p:cNvPr id="2" name="Table 1"/>
          <p:cNvGraphicFramePr>
            <a:graphicFrameLocks noGrp="1"/>
          </p:cNvGraphicFramePr>
          <p:nvPr>
            <p:extLst>
              <p:ext uri="{D42A27DB-BD31-4B8C-83A1-F6EECF244321}">
                <p14:modId xmlns:p14="http://schemas.microsoft.com/office/powerpoint/2010/main" val="3791375175"/>
              </p:ext>
            </p:extLst>
          </p:nvPr>
        </p:nvGraphicFramePr>
        <p:xfrm>
          <a:off x="1371600" y="1219201"/>
          <a:ext cx="6781800" cy="4886343"/>
        </p:xfrm>
        <a:graphic>
          <a:graphicData uri="http://schemas.openxmlformats.org/drawingml/2006/table">
            <a:tbl>
              <a:tblPr firstRow="1" bandRow="1">
                <a:tableStyleId>{2D5ABB26-0587-4C30-8999-92F81FD0307C}</a:tableStyleId>
              </a:tblPr>
              <a:tblGrid>
                <a:gridCol w="5486400"/>
                <a:gridCol w="1295400"/>
              </a:tblGrid>
              <a:tr h="295254">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r>
                        <a:rPr lang="en-US" sz="1400" b="1" dirty="0" smtClean="0">
                          <a:solidFill>
                            <a:srgbClr val="FF0000"/>
                          </a:solidFill>
                        </a:rPr>
                        <a:t>True or False</a:t>
                      </a:r>
                      <a:endParaRPr lang="en-US" sz="1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3376">
                <a:tc>
                  <a:txBody>
                    <a:bodyPr/>
                    <a:lstStyle/>
                    <a:p>
                      <a:pPr marL="0" marR="0">
                        <a:spcBef>
                          <a:spcPts val="0"/>
                        </a:spcBef>
                        <a:spcAft>
                          <a:spcPts val="0"/>
                        </a:spcAft>
                      </a:pPr>
                      <a:r>
                        <a:rPr lang="en-US" sz="1300" b="1" smtClean="0">
                          <a:solidFill>
                            <a:srgbClr val="000000"/>
                          </a:solidFill>
                          <a:effectLst/>
                          <a:latin typeface="Calibri"/>
                          <a:ea typeface="Calibri"/>
                          <a:cs typeface="Times New Roman"/>
                        </a:rPr>
                        <a:t>Every New York City Public School must have a School Leadership Team.</a:t>
                      </a:r>
                      <a:endParaRPr lang="en-US" sz="13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endParaRPr lang="en-US" sz="1400" b="1" dirty="0">
                        <a:solidFill>
                          <a:srgbClr val="FF0000"/>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591168">
                <a:tc>
                  <a:txBody>
                    <a:bodyPr/>
                    <a:lstStyle/>
                    <a:p>
                      <a:pPr marL="0" marR="0">
                        <a:spcBef>
                          <a:spcPts val="0"/>
                        </a:spcBef>
                        <a:spcAft>
                          <a:spcPts val="0"/>
                        </a:spcAft>
                      </a:pPr>
                      <a:r>
                        <a:rPr lang="en-US" sz="1300" b="1" dirty="0" smtClean="0">
                          <a:solidFill>
                            <a:srgbClr val="000000"/>
                          </a:solidFill>
                          <a:effectLst/>
                          <a:latin typeface="Calibri"/>
                          <a:ea typeface="Calibri"/>
                          <a:cs typeface="Times New Roman"/>
                        </a:rPr>
                        <a:t>The </a:t>
                      </a:r>
                      <a:r>
                        <a:rPr lang="en-US" sz="1300" b="1" dirty="0">
                          <a:solidFill>
                            <a:srgbClr val="000000"/>
                          </a:solidFill>
                          <a:effectLst/>
                          <a:latin typeface="Calibri"/>
                          <a:ea typeface="Calibri"/>
                          <a:cs typeface="Times New Roman"/>
                        </a:rPr>
                        <a:t>principal is responsible for shaping the path to a collaborative school culture</a:t>
                      </a:r>
                      <a:r>
                        <a:rPr lang="en-US" sz="1300" b="1" dirty="0" smtClean="0">
                          <a:solidFill>
                            <a:srgbClr val="000000"/>
                          </a:solidFill>
                          <a:effectLst/>
                          <a:latin typeface="Calibri"/>
                          <a:ea typeface="Calibri"/>
                          <a:cs typeface="Times New Roman"/>
                        </a:rPr>
                        <a:t>.</a:t>
                      </a:r>
                      <a:endParaRPr lang="en-US" sz="13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1" dirty="0">
                        <a:solidFill>
                          <a:srgbClr val="FF0000"/>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8958">
                <a:tc>
                  <a:txBody>
                    <a:bodyPr/>
                    <a:lstStyle/>
                    <a:p>
                      <a:pPr marL="0" marR="0">
                        <a:spcBef>
                          <a:spcPts val="0"/>
                        </a:spcBef>
                        <a:spcAft>
                          <a:spcPts val="0"/>
                        </a:spcAft>
                      </a:pPr>
                      <a:r>
                        <a:rPr lang="en-US" sz="1300" b="1" dirty="0">
                          <a:solidFill>
                            <a:srgbClr val="000000"/>
                          </a:solidFill>
                          <a:effectLst/>
                          <a:latin typeface="Calibri"/>
                          <a:ea typeface="Calibri"/>
                          <a:cs typeface="Times New Roman"/>
                        </a:rPr>
                        <a:t> </a:t>
                      </a:r>
                      <a:r>
                        <a:rPr lang="en-US" sz="1300" b="1" dirty="0" smtClean="0">
                          <a:solidFill>
                            <a:srgbClr val="000000"/>
                          </a:solidFill>
                          <a:effectLst/>
                          <a:latin typeface="Calibri"/>
                          <a:ea typeface="Calibri"/>
                          <a:cs typeface="Times New Roman"/>
                        </a:rPr>
                        <a:t>The </a:t>
                      </a:r>
                      <a:r>
                        <a:rPr lang="en-US" sz="1300" b="1" dirty="0">
                          <a:solidFill>
                            <a:srgbClr val="000000"/>
                          </a:solidFill>
                          <a:effectLst/>
                          <a:latin typeface="Calibri"/>
                          <a:ea typeface="Calibri"/>
                          <a:cs typeface="Times New Roman"/>
                        </a:rPr>
                        <a:t>SLT is the primary vehicle for developing school-based educational policies and ensuring that resources are aligned to implement those policies</a:t>
                      </a:r>
                      <a:r>
                        <a:rPr lang="en-US" sz="1300" b="1" dirty="0" smtClean="0">
                          <a:solidFill>
                            <a:srgbClr val="000000"/>
                          </a:solidFill>
                          <a:effectLst/>
                          <a:latin typeface="Calibri"/>
                          <a:ea typeface="Calibri"/>
                          <a:cs typeface="Times New Roman"/>
                        </a:rPr>
                        <a:t>.</a:t>
                      </a:r>
                      <a:endParaRPr lang="en-US" sz="13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endParaRPr lang="en-US" sz="1400" b="1" dirty="0">
                        <a:solidFill>
                          <a:srgbClr val="FF0000"/>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591168">
                <a:tc>
                  <a:txBody>
                    <a:bodyPr/>
                    <a:lstStyle/>
                    <a:p>
                      <a:pPr marL="0" marR="0">
                        <a:spcBef>
                          <a:spcPts val="0"/>
                        </a:spcBef>
                        <a:spcAft>
                          <a:spcPts val="0"/>
                        </a:spcAft>
                      </a:pPr>
                      <a:r>
                        <a:rPr lang="en-US" sz="1300" b="1" dirty="0">
                          <a:solidFill>
                            <a:srgbClr val="000000"/>
                          </a:solidFill>
                          <a:effectLst/>
                          <a:latin typeface="Calibri"/>
                          <a:ea typeface="Calibri"/>
                          <a:cs typeface="Times New Roman"/>
                        </a:rPr>
                        <a:t> </a:t>
                      </a:r>
                      <a:r>
                        <a:rPr lang="en-US" sz="1300" b="1" dirty="0" smtClean="0">
                          <a:solidFill>
                            <a:srgbClr val="000000"/>
                          </a:solidFill>
                          <a:effectLst/>
                          <a:latin typeface="Calibri"/>
                          <a:ea typeface="Calibri"/>
                          <a:cs typeface="Times New Roman"/>
                        </a:rPr>
                        <a:t>The </a:t>
                      </a:r>
                      <a:r>
                        <a:rPr lang="en-US" sz="1300" b="1" dirty="0">
                          <a:solidFill>
                            <a:srgbClr val="000000"/>
                          </a:solidFill>
                          <a:effectLst/>
                          <a:latin typeface="Calibri"/>
                          <a:ea typeface="Calibri"/>
                          <a:cs typeface="Times New Roman"/>
                        </a:rPr>
                        <a:t>SLT assists in the evaluation and assessment of the school’s educational programs and their affect on student achievement</a:t>
                      </a:r>
                      <a:r>
                        <a:rPr lang="en-US" sz="1300" b="1" dirty="0" smtClean="0">
                          <a:solidFill>
                            <a:srgbClr val="000000"/>
                          </a:solidFill>
                          <a:effectLst/>
                          <a:latin typeface="Calibri"/>
                          <a:ea typeface="Calibri"/>
                          <a:cs typeface="Times New Roman"/>
                        </a:rPr>
                        <a:t>.</a:t>
                      </a:r>
                      <a:endParaRPr lang="en-US" sz="13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1" dirty="0">
                        <a:solidFill>
                          <a:srgbClr val="FF0000"/>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8958">
                <a:tc>
                  <a:txBody>
                    <a:bodyPr/>
                    <a:lstStyle/>
                    <a:p>
                      <a:pPr marL="0" marR="0">
                        <a:spcBef>
                          <a:spcPts val="0"/>
                        </a:spcBef>
                        <a:spcAft>
                          <a:spcPts val="0"/>
                        </a:spcAft>
                      </a:pPr>
                      <a:r>
                        <a:rPr lang="en-US" sz="1300" b="1" dirty="0" smtClean="0">
                          <a:solidFill>
                            <a:srgbClr val="000000"/>
                          </a:solidFill>
                          <a:effectLst/>
                          <a:latin typeface="Calibri"/>
                          <a:ea typeface="Calibri"/>
                          <a:cs typeface="Times New Roman"/>
                        </a:rPr>
                        <a:t> The SLT reviews the school’s annual Comprehensive Educational Plan (CEP) after the principal has created the draft, and it is aligned with the school-based budget.</a:t>
                      </a:r>
                      <a:endParaRPr lang="en-US" sz="13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endParaRPr lang="en-US" sz="1400" b="1" dirty="0">
                        <a:solidFill>
                          <a:srgbClr val="FF0000"/>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738958">
                <a:tc>
                  <a:txBody>
                    <a:bodyPr/>
                    <a:lstStyle/>
                    <a:p>
                      <a:pPr marL="0" marR="0">
                        <a:spcBef>
                          <a:spcPts val="0"/>
                        </a:spcBef>
                        <a:spcAft>
                          <a:spcPts val="0"/>
                        </a:spcAft>
                      </a:pPr>
                      <a:r>
                        <a:rPr lang="en-US" sz="1300" b="1" dirty="0">
                          <a:solidFill>
                            <a:srgbClr val="000000"/>
                          </a:solidFill>
                          <a:effectLst/>
                          <a:latin typeface="Calibri"/>
                          <a:ea typeface="Calibri"/>
                          <a:cs typeface="Times New Roman"/>
                        </a:rPr>
                        <a:t> </a:t>
                      </a:r>
                      <a:r>
                        <a:rPr lang="en-US" sz="1300" b="1" dirty="0" smtClean="0">
                          <a:solidFill>
                            <a:srgbClr val="000000"/>
                          </a:solidFill>
                          <a:effectLst/>
                          <a:latin typeface="Calibri"/>
                          <a:ea typeface="Calibri"/>
                          <a:cs typeface="Times New Roman"/>
                        </a:rPr>
                        <a:t>In </a:t>
                      </a:r>
                      <a:r>
                        <a:rPr lang="en-US" sz="1300" b="1" dirty="0">
                          <a:solidFill>
                            <a:srgbClr val="000000"/>
                          </a:solidFill>
                          <a:effectLst/>
                          <a:latin typeface="Calibri"/>
                          <a:ea typeface="Calibri"/>
                          <a:cs typeface="Times New Roman"/>
                        </a:rPr>
                        <a:t>Title I schools, the SLT is responsible for facilitating consultation with Title I parent representatives regarding the joint development of the CEP, Parent Involvement Policy and School-Parent Compact</a:t>
                      </a:r>
                      <a:r>
                        <a:rPr lang="en-US" sz="1300" b="1" dirty="0" smtClean="0">
                          <a:solidFill>
                            <a:srgbClr val="000000"/>
                          </a:solidFill>
                          <a:effectLst/>
                          <a:latin typeface="Calibri"/>
                          <a:ea typeface="Calibri"/>
                          <a:cs typeface="Times New Roman"/>
                        </a:rPr>
                        <a:t>.</a:t>
                      </a:r>
                      <a:endParaRPr lang="en-US" sz="13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1" dirty="0">
                        <a:solidFill>
                          <a:srgbClr val="FF0000"/>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8958">
                <a:tc>
                  <a:txBody>
                    <a:bodyPr/>
                    <a:lstStyle/>
                    <a:p>
                      <a:pPr marL="0" marR="0">
                        <a:spcBef>
                          <a:spcPts val="0"/>
                        </a:spcBef>
                        <a:spcAft>
                          <a:spcPts val="0"/>
                        </a:spcAft>
                      </a:pPr>
                      <a:r>
                        <a:rPr lang="en-US" sz="13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SLT must have balance between staff and parents; this is not inclusive of the mandatory members of the SLT.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endParaRPr lang="en-US" sz="1400" b="1" dirty="0">
                        <a:solidFill>
                          <a:srgbClr val="FF0000"/>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3" name="TextBox 2"/>
          <p:cNvSpPr txBox="1"/>
          <p:nvPr/>
        </p:nvSpPr>
        <p:spPr>
          <a:xfrm>
            <a:off x="6959600" y="1524396"/>
            <a:ext cx="1106488" cy="338554"/>
          </a:xfrm>
          <a:prstGeom prst="rect">
            <a:avLst/>
          </a:prstGeom>
          <a:noFill/>
        </p:spPr>
        <p:txBody>
          <a:bodyPr wrap="square" rtlCol="0">
            <a:spAutoFit/>
          </a:bodyPr>
          <a:lstStyle/>
          <a:p>
            <a:pPr algn="ctr"/>
            <a:r>
              <a:rPr lang="en-US" sz="1600" b="1" dirty="0" smtClean="0">
                <a:solidFill>
                  <a:srgbClr val="FF0000"/>
                </a:solidFill>
              </a:rPr>
              <a:t>True</a:t>
            </a:r>
            <a:endParaRPr lang="en-US" sz="1600" b="1" dirty="0">
              <a:solidFill>
                <a:srgbClr val="FF0000"/>
              </a:solidFill>
            </a:endParaRPr>
          </a:p>
        </p:txBody>
      </p:sp>
      <p:sp>
        <p:nvSpPr>
          <p:cNvPr id="7" name="TextBox 6"/>
          <p:cNvSpPr txBox="1"/>
          <p:nvPr/>
        </p:nvSpPr>
        <p:spPr>
          <a:xfrm>
            <a:off x="6946900" y="2057400"/>
            <a:ext cx="1106488" cy="338554"/>
          </a:xfrm>
          <a:prstGeom prst="rect">
            <a:avLst/>
          </a:prstGeom>
          <a:noFill/>
        </p:spPr>
        <p:txBody>
          <a:bodyPr wrap="square" rtlCol="0">
            <a:spAutoFit/>
          </a:bodyPr>
          <a:lstStyle/>
          <a:p>
            <a:pPr algn="ctr"/>
            <a:r>
              <a:rPr lang="en-US" sz="1600" b="1" dirty="0" smtClean="0">
                <a:solidFill>
                  <a:srgbClr val="FF0000"/>
                </a:solidFill>
              </a:rPr>
              <a:t>False</a:t>
            </a:r>
            <a:endParaRPr lang="en-US" sz="1600" b="1" dirty="0">
              <a:solidFill>
                <a:srgbClr val="FF0000"/>
              </a:solidFill>
            </a:endParaRPr>
          </a:p>
        </p:txBody>
      </p:sp>
      <p:sp>
        <p:nvSpPr>
          <p:cNvPr id="8" name="TextBox 7"/>
          <p:cNvSpPr txBox="1"/>
          <p:nvPr/>
        </p:nvSpPr>
        <p:spPr>
          <a:xfrm>
            <a:off x="6946900" y="2718763"/>
            <a:ext cx="1106488" cy="338554"/>
          </a:xfrm>
          <a:prstGeom prst="rect">
            <a:avLst/>
          </a:prstGeom>
          <a:noFill/>
        </p:spPr>
        <p:txBody>
          <a:bodyPr wrap="square" rtlCol="0">
            <a:spAutoFit/>
          </a:bodyPr>
          <a:lstStyle/>
          <a:p>
            <a:pPr algn="ctr"/>
            <a:r>
              <a:rPr lang="en-US" sz="1600" b="1" dirty="0">
                <a:solidFill>
                  <a:srgbClr val="FF0000"/>
                </a:solidFill>
              </a:rPr>
              <a:t>True</a:t>
            </a:r>
          </a:p>
        </p:txBody>
      </p:sp>
      <p:sp>
        <p:nvSpPr>
          <p:cNvPr id="9" name="TextBox 8"/>
          <p:cNvSpPr txBox="1"/>
          <p:nvPr/>
        </p:nvSpPr>
        <p:spPr>
          <a:xfrm>
            <a:off x="6934200" y="3380126"/>
            <a:ext cx="1106488" cy="338554"/>
          </a:xfrm>
          <a:prstGeom prst="rect">
            <a:avLst/>
          </a:prstGeom>
          <a:noFill/>
        </p:spPr>
        <p:txBody>
          <a:bodyPr wrap="square" rtlCol="0">
            <a:spAutoFit/>
          </a:bodyPr>
          <a:lstStyle/>
          <a:p>
            <a:pPr algn="ctr"/>
            <a:r>
              <a:rPr lang="en-US" sz="1600" b="1" dirty="0">
                <a:solidFill>
                  <a:srgbClr val="FF0000"/>
                </a:solidFill>
              </a:rPr>
              <a:t>True</a:t>
            </a:r>
          </a:p>
        </p:txBody>
      </p:sp>
      <p:sp>
        <p:nvSpPr>
          <p:cNvPr id="10" name="TextBox 9"/>
          <p:cNvSpPr txBox="1"/>
          <p:nvPr/>
        </p:nvSpPr>
        <p:spPr>
          <a:xfrm>
            <a:off x="6934200" y="4041489"/>
            <a:ext cx="1106488" cy="338554"/>
          </a:xfrm>
          <a:prstGeom prst="rect">
            <a:avLst/>
          </a:prstGeom>
          <a:noFill/>
        </p:spPr>
        <p:txBody>
          <a:bodyPr wrap="square" rtlCol="0">
            <a:spAutoFit/>
          </a:bodyPr>
          <a:lstStyle/>
          <a:p>
            <a:pPr algn="ctr"/>
            <a:r>
              <a:rPr lang="en-US" sz="1600" b="1" dirty="0" smtClean="0">
                <a:solidFill>
                  <a:srgbClr val="FF0000"/>
                </a:solidFill>
              </a:rPr>
              <a:t>False</a:t>
            </a:r>
            <a:endParaRPr lang="en-US" sz="1600" b="1" dirty="0">
              <a:solidFill>
                <a:srgbClr val="FF0000"/>
              </a:solidFill>
            </a:endParaRPr>
          </a:p>
        </p:txBody>
      </p:sp>
      <p:sp>
        <p:nvSpPr>
          <p:cNvPr id="11" name="TextBox 10"/>
          <p:cNvSpPr txBox="1"/>
          <p:nvPr/>
        </p:nvSpPr>
        <p:spPr>
          <a:xfrm>
            <a:off x="6908800" y="4784780"/>
            <a:ext cx="1106488" cy="338554"/>
          </a:xfrm>
          <a:prstGeom prst="rect">
            <a:avLst/>
          </a:prstGeom>
          <a:noFill/>
        </p:spPr>
        <p:txBody>
          <a:bodyPr wrap="square" rtlCol="0">
            <a:spAutoFit/>
          </a:bodyPr>
          <a:lstStyle/>
          <a:p>
            <a:pPr algn="ctr"/>
            <a:r>
              <a:rPr lang="en-US" sz="1600" b="1" dirty="0" smtClean="0">
                <a:solidFill>
                  <a:srgbClr val="FF0000"/>
                </a:solidFill>
              </a:rPr>
              <a:t>True</a:t>
            </a:r>
            <a:endParaRPr lang="en-US" sz="1600" b="1" dirty="0">
              <a:solidFill>
                <a:srgbClr val="FF0000"/>
              </a:solidFill>
            </a:endParaRPr>
          </a:p>
        </p:txBody>
      </p:sp>
      <p:sp>
        <p:nvSpPr>
          <p:cNvPr id="12" name="TextBox 11"/>
          <p:cNvSpPr txBox="1"/>
          <p:nvPr/>
        </p:nvSpPr>
        <p:spPr>
          <a:xfrm>
            <a:off x="6908800" y="5528072"/>
            <a:ext cx="1106488" cy="338554"/>
          </a:xfrm>
          <a:prstGeom prst="rect">
            <a:avLst/>
          </a:prstGeom>
          <a:noFill/>
        </p:spPr>
        <p:txBody>
          <a:bodyPr wrap="square" rtlCol="0">
            <a:spAutoFit/>
          </a:bodyPr>
          <a:lstStyle/>
          <a:p>
            <a:pPr algn="ctr"/>
            <a:r>
              <a:rPr lang="en-US" sz="1600" b="1" dirty="0" smtClean="0">
                <a:solidFill>
                  <a:srgbClr val="FF0000"/>
                </a:solidFill>
              </a:rPr>
              <a:t>False</a:t>
            </a:r>
            <a:endParaRPr lang="en-US" sz="1600" b="1" dirty="0">
              <a:solidFill>
                <a:srgbClr val="FF0000"/>
              </a:solidFill>
            </a:endParaRPr>
          </a:p>
        </p:txBody>
      </p:sp>
    </p:spTree>
    <p:extLst>
      <p:ext uri="{BB962C8B-B14F-4D97-AF65-F5344CB8AC3E}">
        <p14:creationId xmlns:p14="http://schemas.microsoft.com/office/powerpoint/2010/main" val="11434224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P spid="9" grpId="0"/>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405825"/>
            <a:ext cx="9144000" cy="584775"/>
          </a:xfrm>
          <a:prstGeom prst="rect">
            <a:avLst/>
          </a:prstGeom>
          <a:noFill/>
        </p:spPr>
        <p:txBody>
          <a:bodyPr wrap="square" rtlCol="0">
            <a:spAutoFit/>
          </a:bodyPr>
          <a:lstStyle/>
          <a:p>
            <a:pPr marL="457200" lvl="2" algn="ctr" eaLnBrk="1" fontAlgn="auto" hangingPunct="1">
              <a:spcBef>
                <a:spcPts val="0"/>
              </a:spcBef>
              <a:spcAft>
                <a:spcPts val="0"/>
              </a:spcAft>
              <a:defRPr/>
            </a:pPr>
            <a:r>
              <a:rPr lang="en-US" sz="3200" b="1" kern="0" dirty="0" smtClean="0">
                <a:ln w="12700">
                  <a:solidFill>
                    <a:srgbClr val="003366">
                      <a:satMod val="155000"/>
                    </a:srgbClr>
                  </a:solidFill>
                  <a:prstDash val="solid"/>
                </a:ln>
                <a:solidFill>
                  <a:srgbClr val="003366"/>
                </a:solidFill>
                <a:effectLst>
                  <a:outerShdw blurRad="41275" dist="20320" dir="1800000" algn="tl" rotWithShape="0">
                    <a:srgbClr val="000000">
                      <a:alpha val="40000"/>
                    </a:srgbClr>
                  </a:outerShdw>
                </a:effectLst>
                <a:latin typeface="Century Gothic" pitchFamily="34" charset="0"/>
              </a:rPr>
              <a:t>Background</a:t>
            </a:r>
            <a:endParaRPr kumimoji="0" lang="en-US" sz="3600" b="1" i="0" u="none" strike="noStrike" kern="0" cap="none" spc="0" normalizeH="0" baseline="0" noProof="0" dirty="0">
              <a:ln w="12700">
                <a:solidFill>
                  <a:srgbClr val="003366">
                    <a:satMod val="155000"/>
                  </a:srgbClr>
                </a:solidFill>
                <a:prstDash val="solid"/>
              </a:ln>
              <a:solidFill>
                <a:srgbClr val="003366"/>
              </a:solidFill>
              <a:effectLst>
                <a:outerShdw blurRad="41275" dist="20320" dir="1800000" algn="tl" rotWithShape="0">
                  <a:srgbClr val="000000">
                    <a:alpha val="40000"/>
                  </a:srgbClr>
                </a:outerShdw>
              </a:effectLst>
              <a:uLnTx/>
              <a:uFillTx/>
              <a:latin typeface="Century Gothic" pitchFamily="34" charset="0"/>
            </a:endParaRPr>
          </a:p>
        </p:txBody>
      </p:sp>
      <p:sp>
        <p:nvSpPr>
          <p:cNvPr id="6146" name="Slide Number Placeholder 2"/>
          <p:cNvSpPr>
            <a:spLocks noGrp="1"/>
          </p:cNvSpPr>
          <p:nvPr>
            <p:ph type="sldNum" sz="quarter" idx="10"/>
          </p:nvPr>
        </p:nvSpPr>
        <p:spPr>
          <a:noFill/>
        </p:spPr>
        <p:txBody>
          <a:bodyPr/>
          <a:lstStyle/>
          <a:p>
            <a:fld id="{56FB207D-E30C-4689-B562-6CE8C4B3BA8D}" type="slidenum">
              <a:rPr lang="en-US" smtClean="0">
                <a:latin typeface="Arial" pitchFamily="34" charset="0"/>
                <a:ea typeface="ＭＳ Ｐゴシック"/>
                <a:cs typeface="ＭＳ Ｐゴシック"/>
              </a:rPr>
              <a:pPr/>
              <a:t>5</a:t>
            </a:fld>
            <a:endParaRPr lang="en-US" sz="1400" dirty="0" smtClean="0">
              <a:latin typeface="Arial" pitchFamily="34" charset="0"/>
              <a:ea typeface="ＭＳ Ｐゴシック"/>
              <a:cs typeface="ＭＳ Ｐゴシック"/>
            </a:endParaRPr>
          </a:p>
        </p:txBody>
      </p:sp>
      <p:pic>
        <p:nvPicPr>
          <p:cNvPr id="6149" name="Picture 6" descr="http://schools.nyc.gov/Graphics/DOE/Images/Maps/Borough_Citywide/city_nonames.jpg"/>
          <p:cNvPicPr>
            <a:picLocks noChangeAspect="1" noChangeArrowheads="1"/>
          </p:cNvPicPr>
          <p:nvPr/>
        </p:nvPicPr>
        <p:blipFill>
          <a:blip r:embed="rId3" cstate="print"/>
          <a:srcRect/>
          <a:stretch>
            <a:fillRect/>
          </a:stretch>
        </p:blipFill>
        <p:spPr bwMode="auto">
          <a:xfrm>
            <a:off x="3648075" y="1524000"/>
            <a:ext cx="1452563" cy="1279525"/>
          </a:xfrm>
          <a:prstGeom prst="rect">
            <a:avLst/>
          </a:prstGeom>
          <a:noFill/>
          <a:ln w="9525">
            <a:noFill/>
            <a:miter lim="800000"/>
            <a:headEnd/>
            <a:tailEnd/>
          </a:ln>
        </p:spPr>
      </p:pic>
      <p:pic>
        <p:nvPicPr>
          <p:cNvPr id="6150" name="Picture 9" descr="D:\Documents and Settings\rnoblejr\Local Settings\Temporary Internet Files\Content.IE5\BQ8ZRTJ6\MC900415574[1].wmf"/>
          <p:cNvPicPr>
            <a:picLocks noChangeAspect="1" noChangeArrowheads="1"/>
          </p:cNvPicPr>
          <p:nvPr/>
        </p:nvPicPr>
        <p:blipFill>
          <a:blip r:embed="rId4" cstate="print"/>
          <a:srcRect/>
          <a:stretch>
            <a:fillRect/>
          </a:stretch>
        </p:blipFill>
        <p:spPr bwMode="auto">
          <a:xfrm>
            <a:off x="6264275" y="1463675"/>
            <a:ext cx="1716088" cy="1279525"/>
          </a:xfrm>
          <a:prstGeom prst="rect">
            <a:avLst/>
          </a:prstGeom>
          <a:noFill/>
          <a:ln w="9525">
            <a:noFill/>
            <a:miter lim="800000"/>
            <a:headEnd/>
            <a:tailEnd/>
          </a:ln>
        </p:spPr>
      </p:pic>
      <p:graphicFrame>
        <p:nvGraphicFramePr>
          <p:cNvPr id="51" name="Table 50"/>
          <p:cNvGraphicFramePr>
            <a:graphicFrameLocks noGrp="1"/>
          </p:cNvGraphicFramePr>
          <p:nvPr/>
        </p:nvGraphicFramePr>
        <p:xfrm>
          <a:off x="533400" y="2397125"/>
          <a:ext cx="8001000" cy="2814319"/>
        </p:xfrm>
        <a:graphic>
          <a:graphicData uri="http://schemas.openxmlformats.org/drawingml/2006/table">
            <a:tbl>
              <a:tblPr firstRow="1" bandRow="1">
                <a:tableStyleId>{5C22544A-7EE6-4342-B048-85BDC9FD1C3A}</a:tableStyleId>
              </a:tblPr>
              <a:tblGrid>
                <a:gridCol w="2667000"/>
                <a:gridCol w="2667000"/>
                <a:gridCol w="2667000"/>
              </a:tblGrid>
              <a:tr h="370840">
                <a:tc>
                  <a:txBody>
                    <a:bodyPr/>
                    <a:lstStyle/>
                    <a:p>
                      <a:pPr algn="ctr"/>
                      <a:endParaRPr lang="en-US" b="0" dirty="0">
                        <a:latin typeface="Berlin Sans FB Demi" pitchFamily="34" charset="0"/>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endParaRPr lang="en-US" b="0" dirty="0">
                        <a:latin typeface="Berlin Sans FB Dem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endParaRPr lang="en-US" b="0" dirty="0">
                        <a:latin typeface="Berlin Sans FB Demi" pitchFamily="34" charset="0"/>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370840">
                <a:tc>
                  <a:txBody>
                    <a:bodyPr/>
                    <a:lstStyle/>
                    <a:p>
                      <a:pPr algn="ctr"/>
                      <a:r>
                        <a:rPr lang="en-US" b="1" dirty="0" smtClean="0">
                          <a:solidFill>
                            <a:schemeClr val="tx2"/>
                          </a:solidFill>
                          <a:latin typeface="Century Gothic" pitchFamily="34" charset="0"/>
                        </a:rPr>
                        <a:t>State</a:t>
                      </a:r>
                      <a:endParaRPr lang="en-US" b="1" dirty="0">
                        <a:solidFill>
                          <a:schemeClr val="tx2"/>
                        </a:solidFill>
                        <a:latin typeface="Century Gothic" pitchFamily="34" charset="0"/>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6699CC"/>
                    </a:solidFill>
                  </a:tcPr>
                </a:tc>
                <a:tc>
                  <a:txBody>
                    <a:bodyPr/>
                    <a:lstStyle/>
                    <a:p>
                      <a:pPr algn="ctr"/>
                      <a:r>
                        <a:rPr lang="en-US" b="1" dirty="0" smtClean="0">
                          <a:solidFill>
                            <a:schemeClr val="tx2"/>
                          </a:solidFill>
                          <a:latin typeface="Century Gothic" pitchFamily="34" charset="0"/>
                        </a:rPr>
                        <a:t>City</a:t>
                      </a:r>
                      <a:endParaRPr lang="en-US" b="1" dirty="0">
                        <a:solidFill>
                          <a:schemeClr val="tx2"/>
                        </a:solidFill>
                        <a:latin typeface="Century Gothic"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6699CC"/>
                    </a:solidFill>
                  </a:tcPr>
                </a:tc>
                <a:tc>
                  <a:txBody>
                    <a:bodyPr/>
                    <a:lstStyle/>
                    <a:p>
                      <a:pPr algn="ctr"/>
                      <a:r>
                        <a:rPr lang="en-US" b="1" dirty="0" smtClean="0">
                          <a:solidFill>
                            <a:schemeClr val="tx2"/>
                          </a:solidFill>
                          <a:latin typeface="Century Gothic" pitchFamily="34" charset="0"/>
                        </a:rPr>
                        <a:t>School</a:t>
                      </a:r>
                      <a:endParaRPr lang="en-US" b="1" dirty="0">
                        <a:solidFill>
                          <a:schemeClr val="tx2"/>
                        </a:solidFill>
                        <a:latin typeface="Century Gothic" pitchFamily="34" charset="0"/>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6699CC"/>
                    </a:solidFill>
                  </a:tcPr>
                </a:tc>
              </a:tr>
              <a:tr h="370840">
                <a:tc>
                  <a:txBody>
                    <a:bodyPr/>
                    <a:lstStyle/>
                    <a:p>
                      <a:pPr marL="182880" indent="-182880">
                        <a:buFont typeface="Arial" pitchFamily="34" charset="0"/>
                        <a:buChar char="•"/>
                      </a:pPr>
                      <a:r>
                        <a:rPr lang="en-US" sz="1600" dirty="0" smtClean="0">
                          <a:solidFill>
                            <a:srgbClr val="000000"/>
                          </a:solidFill>
                          <a:latin typeface="Calibri" pitchFamily="34" charset="0"/>
                        </a:rPr>
                        <a:t>New York State Education Law, Section </a:t>
                      </a:r>
                      <a:r>
                        <a:rPr lang="en-US" sz="1600" dirty="0" smtClean="0">
                          <a:solidFill>
                            <a:srgbClr val="000000"/>
                          </a:solidFill>
                          <a:latin typeface="Calibri" pitchFamily="34" charset="0"/>
                          <a:hlinkClick r:id="rId5"/>
                        </a:rPr>
                        <a:t>2590-h</a:t>
                      </a:r>
                      <a:r>
                        <a:rPr lang="en-US" sz="1600" dirty="0" smtClean="0">
                          <a:solidFill>
                            <a:srgbClr val="000000"/>
                          </a:solidFill>
                          <a:latin typeface="Calibri" pitchFamily="34" charset="0"/>
                        </a:rPr>
                        <a:t>.</a:t>
                      </a:r>
                    </a:p>
                    <a:p>
                      <a:pPr marL="182880" indent="-182880">
                        <a:buFont typeface="Arial" pitchFamily="34" charset="0"/>
                        <a:buChar char="•"/>
                      </a:pPr>
                      <a:endParaRPr lang="en-US" sz="1600" dirty="0" smtClean="0">
                        <a:solidFill>
                          <a:srgbClr val="000000"/>
                        </a:solidFill>
                        <a:latin typeface="Calibri" pitchFamily="34" charset="0"/>
                      </a:endParaRPr>
                    </a:p>
                    <a:p>
                      <a:pPr marL="182880" indent="-182880">
                        <a:buFont typeface="Arial" pitchFamily="34" charset="0"/>
                        <a:buChar char="•"/>
                      </a:pPr>
                      <a:r>
                        <a:rPr lang="en-US" sz="1600" dirty="0" smtClean="0">
                          <a:solidFill>
                            <a:srgbClr val="000000"/>
                          </a:solidFill>
                          <a:latin typeface="Calibri" pitchFamily="34" charset="0"/>
                        </a:rPr>
                        <a:t>Commissioner’s Regulation </a:t>
                      </a:r>
                      <a:r>
                        <a:rPr lang="en-US" sz="1600" dirty="0" smtClean="0">
                          <a:solidFill>
                            <a:srgbClr val="000000"/>
                          </a:solidFill>
                          <a:latin typeface="Calibri" pitchFamily="34" charset="0"/>
                          <a:hlinkClick r:id="rId6"/>
                        </a:rPr>
                        <a:t>100.11</a:t>
                      </a:r>
                      <a:endParaRPr lang="en-US" sz="1600" dirty="0" smtClean="0">
                        <a:solidFill>
                          <a:srgbClr val="000000"/>
                        </a:solidFill>
                        <a:latin typeface="Calibri" pitchFamily="34" charset="0"/>
                      </a:endParaRPr>
                    </a:p>
                    <a:p>
                      <a:endParaRPr lang="en-US" dirty="0">
                        <a:solidFill>
                          <a:schemeClr val="bg2">
                            <a:lumMod val="90000"/>
                          </a:schemeClr>
                        </a:solidFill>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bg1"/>
                    </a:solidFill>
                  </a:tcPr>
                </a:tc>
                <a:tc>
                  <a:txBody>
                    <a:bodyPr/>
                    <a:lstStyle/>
                    <a:p>
                      <a:pPr marL="182880" marR="0" lvl="2" indent="-18288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solidFill>
                            <a:srgbClr val="000000"/>
                          </a:solidFill>
                          <a:latin typeface="Calibri" pitchFamily="34" charset="0"/>
                        </a:rPr>
                        <a:t>Chancellor’s Regulation     A-655 (</a:t>
                      </a:r>
                      <a:r>
                        <a:rPr lang="en-US" sz="1600" dirty="0" smtClean="0">
                          <a:solidFill>
                            <a:srgbClr val="000000"/>
                          </a:solidFill>
                          <a:latin typeface="Calibri" pitchFamily="34" charset="0"/>
                          <a:hlinkClick r:id="rId7"/>
                        </a:rPr>
                        <a:t>CR A-655</a:t>
                      </a:r>
                      <a:r>
                        <a:rPr lang="en-US" sz="1600" dirty="0" smtClean="0">
                          <a:solidFill>
                            <a:srgbClr val="000000"/>
                          </a:solidFill>
                          <a:latin typeface="Calibri" pitchFamily="34" charset="0"/>
                        </a:rPr>
                        <a:t>)</a:t>
                      </a:r>
                    </a:p>
                    <a:p>
                      <a:pPr>
                        <a:buFont typeface="Arial" pitchFamily="34" charset="0"/>
                        <a:buChar char="•"/>
                      </a:pPr>
                      <a:endParaRPr lang="en-US" dirty="0">
                        <a:solidFill>
                          <a:srgbClr val="00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bg1"/>
                    </a:solidFill>
                  </a:tcPr>
                </a:tc>
                <a:tc>
                  <a:txBody>
                    <a:bodyPr/>
                    <a:lstStyle/>
                    <a:p>
                      <a:pPr marL="182880" marR="0" lvl="2" indent="-18288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solidFill>
                            <a:srgbClr val="000000"/>
                          </a:solidFill>
                          <a:latin typeface="Calibri" pitchFamily="34" charset="0"/>
                        </a:rPr>
                        <a:t>SLTs are required to establish bylaws that conform to the requirements of CR A-655.</a:t>
                      </a:r>
                    </a:p>
                    <a:p>
                      <a:pPr marL="461963" marR="0" lvl="3" indent="-182563" algn="l" defTabSz="914400" rtl="0" eaLnBrk="1" fontAlgn="auto" latinLnBrk="0" hangingPunct="1">
                        <a:lnSpc>
                          <a:spcPct val="100000"/>
                        </a:lnSpc>
                        <a:spcBef>
                          <a:spcPts val="0"/>
                        </a:spcBef>
                        <a:spcAft>
                          <a:spcPts val="0"/>
                        </a:spcAft>
                        <a:buClrTx/>
                        <a:buSzTx/>
                        <a:buFont typeface="Courier New" pitchFamily="49" charset="0"/>
                        <a:buChar char="o"/>
                        <a:tabLst/>
                        <a:defRPr/>
                      </a:pPr>
                      <a:r>
                        <a:rPr lang="en-US" sz="1600" dirty="0" smtClean="0">
                          <a:solidFill>
                            <a:srgbClr val="000000"/>
                          </a:solidFill>
                          <a:latin typeface="Calibri" pitchFamily="34" charset="0"/>
                        </a:rPr>
                        <a:t>Attachment</a:t>
                      </a:r>
                      <a:r>
                        <a:rPr lang="en-US" sz="1600" baseline="0" dirty="0" smtClean="0">
                          <a:solidFill>
                            <a:srgbClr val="000000"/>
                          </a:solidFill>
                          <a:latin typeface="Calibri" pitchFamily="34" charset="0"/>
                        </a:rPr>
                        <a:t> 4 of CR A-655 includes a bylaws template.</a:t>
                      </a:r>
                      <a:endParaRPr lang="en-US" sz="1600" dirty="0" smtClean="0">
                        <a:solidFill>
                          <a:srgbClr val="000000"/>
                        </a:solidFill>
                        <a:latin typeface="Calibri" pitchFamily="34" charset="0"/>
                      </a:endParaRPr>
                    </a:p>
                    <a:p>
                      <a:pPr>
                        <a:buFont typeface="Arial" pitchFamily="34" charset="0"/>
                        <a:buChar char="•"/>
                      </a:pPr>
                      <a:endParaRPr lang="en-US" dirty="0">
                        <a:solidFill>
                          <a:srgbClr val="000000"/>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solidFill>
                      <a:schemeClr val="bg1"/>
                    </a:solidFill>
                  </a:tcPr>
                </a:tc>
              </a:tr>
            </a:tbl>
          </a:graphicData>
        </a:graphic>
      </p:graphicFrame>
      <p:pic>
        <p:nvPicPr>
          <p:cNvPr id="44034" name="Picture 2" descr="http://www.arng.army.mil/News/publications/fs/2005/graphics/maps/new_york.gif"/>
          <p:cNvPicPr>
            <a:picLocks noChangeAspect="1" noChangeArrowheads="1"/>
          </p:cNvPicPr>
          <p:nvPr/>
        </p:nvPicPr>
        <p:blipFill>
          <a:blip r:embed="rId8" cstate="print"/>
          <a:srcRect/>
          <a:stretch>
            <a:fillRect/>
          </a:stretch>
        </p:blipFill>
        <p:spPr bwMode="auto">
          <a:xfrm>
            <a:off x="1219200" y="1371600"/>
            <a:ext cx="1295400" cy="1607256"/>
          </a:xfrm>
          <a:prstGeom prst="rect">
            <a:avLst/>
          </a:prstGeom>
          <a:noFill/>
        </p:spPr>
      </p:pic>
    </p:spTree>
    <p:extLst>
      <p:ext uri="{BB962C8B-B14F-4D97-AF65-F5344CB8AC3E}">
        <p14:creationId xmlns:p14="http://schemas.microsoft.com/office/powerpoint/2010/main" val="219689728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2"/>
          <p:cNvSpPr>
            <a:spLocks noGrp="1"/>
          </p:cNvSpPr>
          <p:nvPr>
            <p:ph type="sldNum" sz="quarter" idx="10"/>
          </p:nvPr>
        </p:nvSpPr>
        <p:spPr>
          <a:noFill/>
        </p:spPr>
        <p:txBody>
          <a:bodyPr/>
          <a:lstStyle/>
          <a:p>
            <a:fld id="{E61A3280-58F0-40BB-A451-68B75850E4D2}" type="slidenum">
              <a:rPr lang="en-US" smtClean="0">
                <a:latin typeface="Arial" pitchFamily="34" charset="0"/>
                <a:ea typeface="ＭＳ Ｐゴシック"/>
                <a:cs typeface="ＭＳ Ｐゴシック"/>
              </a:rPr>
              <a:pPr/>
              <a:t>6</a:t>
            </a:fld>
            <a:endParaRPr lang="en-US" sz="1400" smtClean="0">
              <a:latin typeface="Arial" pitchFamily="34" charset="0"/>
              <a:ea typeface="ＭＳ Ｐゴシック"/>
              <a:cs typeface="ＭＳ Ｐゴシック"/>
            </a:endParaRPr>
          </a:p>
        </p:txBody>
      </p:sp>
      <p:sp>
        <p:nvSpPr>
          <p:cNvPr id="14340" name="AutoShape 2" descr="data:image/jpg;base64,/9j/4AAQSkZJRgABAQAAAQABAAD/2wBDAAkGBwgHBgkIBwgKCgkLDRYPDQwMDRsUFRAWIB0iIiAdHx8kKDQsJCYxJx8fLT0tMTU3Ojo6Iys/RD84QzQ5Ojf/2wBDAQoKCg0MDRoPDxo3JR8lNzc3Nzc3Nzc3Nzc3Nzc3Nzc3Nzc3Nzc3Nzc3Nzc3Nzc3Nzc3Nzc3Nzc3Nzc3Nzc3Nzf/wAARCAC1AM0DASIAAhEBAxEB/8QAHAABAAIDAQEBAAAAAAAAAAAAAAcIAQUGAgQD/8QARxAAAQMDAQQGBAoJAgYDAAAAAQACAwQFEQYHEiExE0FRYYGRCBRxsRUWIjJSc5ShstEjNjdCQ1V0gpJioiQzVnKTwTVF8P/EABQBAQAAAAAAAAAAAAAAAAAAAAD/xAAUEQEAAAAAAAAAAAAAAAAAAAAA/9oADAMBAAIRAxEAPwCcUREBERAREQEREBERAXmSRkTS6R7WNHMuOAF6US+kTb5J9MUdfG527S1O5I3eOC147OR4geaCR7dfbTdKqamttxpaqaEAyshlD9wE8M4WzVYNht3+DdfUsD3Yjron07snhkjeb97ceKs8HA9aDKLAIPIrKAixkdq8vkZGwvke1rG83OOAPFB7Rcredo2krNvCrvVO+Qfw6cmV3k3K4K97eqGPeZZLPNO7iBJVSCNvt3W5J8wgmfIRVcvG17WFyy2KuioI3fuUkQaR7HHLvvU0bGb9LfdEU76ud81XTSvhmfI7LnHO80nwcPJB3aIiAiIgIiICIiAiIgIiICLBTeGepBlRTt21ZQUFil06IxUVtcwOcM8IGA5Dj3kt4DuPjI9zvNttUJkudwpaRn0p5Ws95VS9d3j4b1fdrg2UTRS1LhC/PDox8lmO7dAQaSJ8kUrJYnOZIw7zXNJBBHIghdtpPalqSwVTOnrZLjR5G/T1by/I/wBLjktP3dykvZLs909UaRpLrc6GGvqq1rnkzDebG3eIDQOWeHPnkkKOtsmlqDS2pIY7UOjpauHphBkkRHeLSB3cM93JBOsG0XShs9Nc57xTQRzs3hFI/wDStPIgsGTkEEcsLlbzt0sFLvNtdFV1zxkBxAiZn2nj9yr9R0VXcJhBQ0s9TK4/8uGMuJ8AF2ll2Rawuoa59AyhjI4PrJAwj+0Zd5gINjett2p67ebbmUlujPIsj6R48XcP9q4S7ahvN5fv3W51dUeoSykhvsHIeCmazbBKSMtfe7xLMc5MdLGGD2bxyfuC7qy7NdI2cNdT2aCWUD/mVQ6Z3t+VkA+wIKvWmwXe8v3bTbaur44JhiLmj2nkPErubNsT1TXBr640tvYeYlk33jwbn3qybI2RsDGNDWNGA0DAHguZ2k38ab0dcK5rt2oczoafvkfwHlxPggqzdbcynv1TbLZK+uEcxijkYzBlIOMgDvzhSL6Pl/8AUNSVFmmfiK4R5jB6pWAn7273kF+GwOwG6arkuszS6G2s3muPXK7g37t4+C0murdNobaLLJQt6NkVQ2so+HANJ3gPYDlvggtWOSyvislxgu9ppLjSuzDUxNlZ3AjOPDl4L7UBERAREQEReXIPSKJtX7aaWyXOrtdvtT6qpppTE6SWUNjJHPGMk/co3ve2HV1z3mQVcVvid+7SR4OP+52XeRCCzVVV01JEZauoigjHN8rw0eZXHXnatpC1bzfhMVkg/h0jDIfP5v3qsFdca65TGa41tRVSE8Xzyl5PiVtLNozUl7wbbZ6uWM8RIYyxh/udgFBJ172+SuLo7HZWNHVLWS5OP+xuMf5FcHedp2r7tvNmu0tPE7h0dKBEMeHH711Nn2E32p3XXavpKJhPFrAZXgeGB967uy7E9LUG6+v9auUg59NJ0bM9zWYPmSgrkXVVZU5eZZ6iQ8yS97v/AGvqr7Bd7dTQ1VxtlVTQTkiOSaItDjz61b602G0WePctdspKQdfQxNaT7SOJX6Xa10N5oZaG6UsdTSyD5UcgyO49x7xxCCsOjdpl/wBJUJoKI09RSbxcyKqaXCMnnukEHHXjkuf1HqC46muz7ldp+kneA0Bow1jRyDR1BbXaZYaHTWr6y2W3pfV42sc0Su3iN5ucZ7FJGwnRtkuNpN+r6T1itiqXRxCU70ce6AQQ3t48znHVhB02w7Ss+n9Mvq6+N0VXcnNldG7gWRgEMBHbxcfEdikjAxhB3rKDGAsoiAq/ekPqH1q80dihfmOjZ00wHXI7kD7G/iU8XCsht9DUVtU7cgp4nSvd2NaCSfIKrOn6Wo1/tHjdUjLayqNRUf6Y2/KI8gG+SCd9j2nfi/oqkbKzdq6wesz5HEF3zQfY3Hjlcz6RGn/W7FSXuBmZKF/RzED+G7kfB2P8lLcYDWhrQGtAwAOoL475bILzaau21YzDVQuid3ZHMd45+CCM/R71D65p+psszyZaCTfiBP8ACfnh4Oz5hS2OSqroK5T6J2ixRVxMYZO6iqwOW6TgnvAIDh7ArUjkEGUREBERAWn1deo9PacuF1lx/wANAXNB/efyaPFxA8VuMqEvSM1BuxW/T8D8F59ZqAD1DgwH/cfAIIPqZJameWomJe+R5c9/a4kk+fFS7so2b6c1TYmXWvqquWZkropqZjgxrHA5AzjJBaQfEr6NL7PxXbG7hM6EG41x9cgOOIEedwD2jf8A81q/R/v3wfqiezzvxDcY8sa48pWZI8xvBBNdk0VpyxlrrZZqSGRpyJXM35Ae0OdkjwK6ADHDq6llEBERAREQVc25/tGuH1cP4ApV9Hr9Rpf66T3NUVbc/wBo1w+rh/AFKvo9fqNL/XSe5qCTkREBEWluWrdPWurfSXG80VNUxgF8Uswa5uRkcPYUHCbf9QfBulo7TA8Ca5SYfg8RE0gu8zujzWu9HXT4hoK7UEzfl1DvV4CfoNOXEe12B/ao62s6jZqnWs76WdklFT4pqeQO+SQObs9hcTx7AFOmmtS6NsFiobVDqK17tLCIyRUN+U794+JyUHbrB5hc58fdJf8AUds+0NT4+6S/6jtn2hqCFvSA0+bdqiG7xMIguLPlkdUrMA+Y3T59il/ZfqAak0XQVb3B1TE31eo48ekZgZPtGHf3Lmdq140pqbRtXT01+tr6yAiopgJ2kl7eoe1pI8VwuwrV1NYbpXW+7VcdNQ1cYkbJM7da2Rvf1ZafuCCxyLV2jUdlvUskVpulLWSRtDntgkDi0HrOFtEBERB4le2ONz5HBrGglzicADtVUrnPPtD2kO6Au3a+rEcWf4cI4A+DAXHxU47a9QfAmiaiKJ+7U3A+rR457pHyz/jkeK4P0ddP9NXV1/mYCIG+r05I/edxcR7Bgf3FBOdHTRUlHBTU7NyKGNscbexoGAPJVc17bJ9EbRJX0I6NrJ21tGerdLt4D2AhzfBWqHJRL6Q1g9csFNe4WfpaF/RykD+E8/8Ap2PMoJMslzgvNpo7nSnMNVE2RnaARyPeOR9i+9RD6O9/9csdVZJn5koX9JCCf4bzxHg7P+Sl5AREQEREFXNuf7Rrh9XD+AKVfR6/UaX+uk9zVFW3P9o1w+rh/AFKvo9fqNL/AF0nuagk5ERAVavSAt76TXPrZB3KyljeD1ZblhH+0eYVlVG23HSz7/pgVtJHv1ttLpWtAyXxn54HkD/agrPvdqxnhyTHBYQZRYRBkHCznsyvK/WngkqJo4YGOklkcGMY0ZLieAAQTd6NlA8NvVwcPkExwN4cyMuPvCnBcxs600NKaVo7Y7BqMGWpI65HcXY7hwHgunQFh3JYe4MY5ziA1oySTjC0OodVW20WOuuIraaV1PE57Y2TNJe4cgBntwggjbtfzedYi207i+C3M6ENbxzKeL/Lg32tKnPZ7p8aa0lb7a5oEzY9+f6x3F3kTjwVetmFA3UGvoKu7TxiKGR1bUPmeAHuByBknjlxH3qzQvFsx/8AI0Y9s7PzQfeOAXw3q2wXi1VduqhmGqidE/uBGMjvHPwWPhi2fzKj/wDOz80+GLWf/saP/wA7PzQVi0Ncp9D7RoWV56MRVDqOsHVuk7pPsBAd4K1bTnHFVv29Wylj1JBeaCeCWKvjxKYpGuxIwAZOD1t3fJSzs01dR3jRtvnrK2nZWQs6CdskrWuLm8M8T1jB8UHcIvzgljnjEkMjZGOHyXMcCD7CF+iAiIgq5tz/AGjXD6uH8AUq+j1+o0v9dJ7mqKtuf7Rrh9XD+AKVfR6/UaX+uk9zUEnIiICwWg81lEECbVtlE1PPPetL07pad5L6iijHyoj1uYOtvdzHeOUMvY5hIcMEHBHYrwY7lyep9nmmdSudLcLc2Opdzqac9HJ4kcD4goKkop7q9gNBJI40d+qoo88BLTtkPmC33L9bfsDtUUmbheayoYP3YYmRZ8TvIIGpKaarnjp6aGSaeU7sccbS5zj2ABWB2S7LjYXR3zUDGm5Y/QU/MU4PWT1v93t5d3prR9h0wwiz26KF5GHTOJfI72uPHHdyW/wOwIAACyiIPnuMHrVvqac8pYXs8wQqU1ET4ZnxStLXxuLHA9RHAhXePJVd20aYksOrp6mOIiiuJNRC4DgHH57fAnPscEEfIskEc1hAREQFlvMZ5LC6PQOm5tT6oo7cxhMO+JKlw5MiHzifuHtIQWb2bUTrfoWyU8gLXikY9zSMEF3yj+JdKvETGxsaxg3WtGAOwdi9oCIiCrm3P9o1w+rh/AFKvo9fqNL/AF0nuaoq25/tGuH1cP4ApV9Hr9Rpf66T3NQSciIgIiICIiAiIgIiICIiAtDrLS9FqyxzW2vGM/LhmAy6J45OHux1glb5YIyMIKeau0pdNJ3E0V0gLQcmKZvGOZva0+8cx1rQ4V1bpaaC70T6O6UsVVTv+dHK3I9o7D3hRbfthFpqZHy2a5VFETxEUrelYPYeB96CvazjgpgdsCu+/gXmhLe0xvz5LdWbYJRRva+83iWoA/hU0fRg+JyfuQQtYrHcb9cY6C1Ur6ioefmtHBo7Seod5VodnGh6bRlp6LLZrhOA6qnA5kcmt/0jPjzW70/py06cpPVbNRRUsZ+duD5Tz2uceJPtW0wgyiIgIiIKubc/2jXD6uH8AUq+j1+o0v8AXSe5qirbn+0a4fVw/gClX0ev1Gl/rpPc1BJyIiAiIgIiICIiAiIgIiICwThZPJQvtF2ymiqZbZpTopJYyWy1z27zQesMHI+08O480Ez5PtQ+37lTa6aov11l6WuvFdM7sdO7A9gHAL8KO+3iieJaS61sDxydHUOB96C6AwUwqx2HbJqu17jKueK5Qjm2qZh+O57cHPtypN09ts05cA1l1jntkxxkvHSR/wCQ4+YCCUEWkp9WadqYmyQX22vYev1tgPkTlft8ZLF/Ord9rj/NBtUWq+Mli/nVu+1x/mnxksX86t32uP8ANBtUWq+Mli/nVu+1x/mnxksX86t32uP80Fcduf7Rrh9XD+AKVfR6/UaX+uk9zVEu2epp6vaBXT0k8U8Lo4sPjeHtOGDrCkzYRd7bQaLkirbjR08hrJHBks7GEjDeOCc4QS4i1XxksX86t32uP80+Mli/nVu+1x/mg2qLVfGSxfzq3fa4/wA0+Mli/nVu+1x/mg2qLVfGSxfzq3fa4/zWsuu0DSlpjLqq+UbjjIZBIJXHuw3KDqFgnioT1Ht4jZvRabtheeQqK04HgxpyfEhRvedpGrbw53rF6qIoz/Cpv0LcdnycZ8coLaEn/wDBYyqVuudx39419Xvc89M7PvXR6e2kapsMkfQXWWogHOnqyZWEdnHiPAhBbNFx+z7Xtv1pROdCPV6+EDp6Rzskf6mnrb39XX39ggjfbfqeSwaV9UpJCyruTzC1zTgtjA+WQfJviVAGktO1mqr7T2ugw18mXPlcPkxMHznH2e8hSD6RtQ5+p7bT8dyKj3gO8uOfcF52M79u01q++0sYfXU1KGQYHEfJc4/eGn+1B9V7q9AbPn/BNJZIb/dYmgVE1UQ5jX9hzkA9wHDkTlaWPXukrjL0d80Fbo4Dzkt56ORvfwAz7MrgKOnqbpcoaePelqaqZrGknJc9xwM+JXca72VXPSVqZc/XIa2lDmtmcxhYYi7gDxJyM8M944IOpbsn03qu2C66JvUjI3kjoqgb4Y7raeTmnlzz4rhr9sw1bZC4y2uSqhB/5tH+mHkPlDxC2GxHUE9p1pTUIkJpLiehlj6t7GWO9oPD2EqzuMhBSSWmnheY5oJY3jm17CCPBeOjf9B3krvbvtTdHYgpD0b/AKDvJOjf9B3krvbo7E3R2IKQ9G/6DvJOjf8AQd5K726OxN0diCkPRP8AoO8k6N/0HeSu9ujsTdHYgpD0b/oO8k6N/wBB3krvbo7E3R2IKQ9G/wCg7yTo3/Qd5K726OxN0diCkPRv+g7yX222y3S6SCO222rqnk4xDA5/uCujujqCboPPPmgrdp7YnqW47r7o6C2QnmJHdJJj/tbwHiVtL7ZdnOz8+rXGCqv12DQXQOl3WszyLt3AbkdRye5TNq+7mw6YuV1DQ51LA57GnkXcm57skKoYNZeLoA50lTW1cwGScukkeceZJQd/T7SdPNkEc+z2x+rZ+UGRtL8dxLea2d40bprWGmp9QaCY+nqaVpdU21xz1ZIAJODjJGMg8hgrS6v2T3PTGmheKiugqHMc0TwRMP6PeOAQ48+JA5Dmvz2IXCrotfUkFPvGKrY+KZg5boaXZPsICDltK36p01faW60jjvwPG+zOBIw/Oae4jP3HqVwaCrirqKCsp3b0NRG2SM9rXDI96qHriiit2sb1SU4AhjrJWsA6m7xIH/pWS2Q1D6jZ1ZnOyS2JzMnsDiAg4P0jbJK9tsvkbSY4waab/TklzT+IeXauM2Pawp9L36Wnubg22XBgjmcRkRuGd1x7uLge49ysperTR3q11NtuMYkpqhhZI33EdhBwQe0KrWvdA3bR1Y4zsfUW57v0NYxvySOoO+i7uPPqygsRZdEaTt1xZebVa6ZlQ4b8UrHucwAjmwZLRw62hcvt51JR0OlZLI2RkldcHMHRtOTHG1wcXEdWS0AduT2KB7dqS+WunNPbbxX0sB/hw1D2N8gcL5Yo6683AMY2ora2ofw5ySSOP3koOi2TUEtftBs7YhnoZ+neexrBkn7lbMclHOyLQB0lQPrbiGm7VbAHtBz0DOe5ntzgnvA7FIyAiIgIiICIiAiIgIiICIiAiIg5naXQS3PQl6pKdu9K6mL2t7d0h2P9qqpp+4fBF9t9yDN/1Spjn3M/O3XA4+5XPcOCrdtX2bVNgr57tZqd8tomcXOawZNKTzBH0Ow8hyPeE/UdTbNTWNksJirLdWRY3XDLXtPNpHb1EdS5O4UujNl1vqLvS0MMFVK0thZ0jnyTH6Dd4khvLOOAVcLVfbvZ9/4JudZR7/zxTzOYHe0A8V+VZW192q+mramorKp/DflkdI93YOOSgxXVNTdrnPVz5kqquZ0jsDJL3OzwHtKtxoi0PsOk7Xa5R+lp4AJO554u+8keCi7Y/svqKWshv+pYDE+PD6SjkGHB3U946iOpvMHnjCm3d8PYg9FfnNBFPG+OaNskbxhzHgEOHYQeaIg5eq2a6Nq5jNLYaUPccno95gPgCAtvZdN2WxMLbRbKakyMF0cY3iOwu5nzREG0AwsoiAiIgIiICIiAiIgIiICIiAiIgLBaDzGURBzFx2eaRuUxmqrFSGQ83RtMef8AEhfXZtH6dscgktVnpKeUHIkDN549jjkhEQbzdAx3LKIg/9k="/>
          <p:cNvSpPr>
            <a:spLocks noChangeAspect="1" noChangeArrowheads="1"/>
          </p:cNvSpPr>
          <p:nvPr/>
        </p:nvSpPr>
        <p:spPr bwMode="auto">
          <a:xfrm>
            <a:off x="155575" y="-677863"/>
            <a:ext cx="1600200" cy="1419226"/>
          </a:xfrm>
          <a:prstGeom prst="rect">
            <a:avLst/>
          </a:prstGeom>
          <a:noFill/>
          <a:ln w="9525">
            <a:noFill/>
            <a:miter lim="800000"/>
            <a:headEnd/>
            <a:tailEnd/>
          </a:ln>
        </p:spPr>
        <p:txBody>
          <a:bodyPr/>
          <a:lstStyle/>
          <a:p>
            <a:pPr eaLnBrk="0" hangingPunct="0"/>
            <a:endParaRPr lang="en-US">
              <a:solidFill>
                <a:srgbClr val="666666"/>
              </a:solidFill>
            </a:endParaRPr>
          </a:p>
        </p:txBody>
      </p:sp>
      <p:sp>
        <p:nvSpPr>
          <p:cNvPr id="6" name="TextBox 5"/>
          <p:cNvSpPr txBox="1"/>
          <p:nvPr/>
        </p:nvSpPr>
        <p:spPr>
          <a:xfrm>
            <a:off x="0" y="228600"/>
            <a:ext cx="9144000" cy="584775"/>
          </a:xfrm>
          <a:prstGeom prst="rect">
            <a:avLst/>
          </a:prstGeom>
          <a:noFill/>
        </p:spPr>
        <p:txBody>
          <a:bodyPr wrap="square" rtlCol="0">
            <a:spAutoFit/>
          </a:bodyPr>
          <a:lstStyle/>
          <a:p>
            <a:pPr marL="457200" lvl="2" algn="ctr" eaLnBrk="1" fontAlgn="auto" hangingPunct="1">
              <a:spcBef>
                <a:spcPts val="0"/>
              </a:spcBef>
              <a:spcAft>
                <a:spcPts val="0"/>
              </a:spcAft>
              <a:defRPr/>
            </a:pPr>
            <a:r>
              <a:rPr lang="en-US" sz="3200" b="1" kern="0" dirty="0" smtClean="0">
                <a:ln w="12700">
                  <a:solidFill>
                    <a:srgbClr val="003366">
                      <a:satMod val="155000"/>
                    </a:srgbClr>
                  </a:solidFill>
                  <a:prstDash val="solid"/>
                </a:ln>
                <a:solidFill>
                  <a:srgbClr val="003366"/>
                </a:solidFill>
                <a:effectLst>
                  <a:outerShdw blurRad="41275" dist="20320" dir="1800000" algn="tl" rotWithShape="0">
                    <a:srgbClr val="000000">
                      <a:alpha val="40000"/>
                    </a:srgbClr>
                  </a:outerShdw>
                </a:effectLst>
                <a:latin typeface="Century Gothic" pitchFamily="34" charset="0"/>
              </a:rPr>
              <a:t>Decision-Making</a:t>
            </a:r>
            <a:endParaRPr kumimoji="0" lang="en-US" sz="3200" b="1" i="0" u="none" strike="noStrike" kern="0" cap="none" spc="0" normalizeH="0" baseline="0" noProof="0" dirty="0">
              <a:ln w="12700">
                <a:solidFill>
                  <a:srgbClr val="003366">
                    <a:satMod val="155000"/>
                  </a:srgbClr>
                </a:solidFill>
                <a:prstDash val="solid"/>
              </a:ln>
              <a:solidFill>
                <a:srgbClr val="003366"/>
              </a:solidFill>
              <a:effectLst>
                <a:outerShdw blurRad="41275" dist="20320" dir="1800000" algn="tl" rotWithShape="0">
                  <a:srgbClr val="000000">
                    <a:alpha val="40000"/>
                  </a:srgbClr>
                </a:outerShdw>
              </a:effectLst>
              <a:uLnTx/>
              <a:uFillTx/>
              <a:latin typeface="Century Gothic" pitchFamily="34" charset="0"/>
            </a:endParaRPr>
          </a:p>
        </p:txBody>
      </p:sp>
      <p:sp>
        <p:nvSpPr>
          <p:cNvPr id="3" name="Oval 2"/>
          <p:cNvSpPr/>
          <p:nvPr/>
        </p:nvSpPr>
        <p:spPr bwMode="auto">
          <a:xfrm>
            <a:off x="3735387" y="1295400"/>
            <a:ext cx="1673225" cy="1524000"/>
          </a:xfrm>
          <a:prstGeom prst="ellips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panose="020F0502020204030204" pitchFamily="34" charset="0"/>
                <a:ea typeface="ＭＳ Ｐゴシック" pitchFamily="1" charset="-128"/>
                <a:cs typeface="Calibri" panose="020F0502020204030204" pitchFamily="34" charset="0"/>
              </a:rPr>
              <a:t>Unanimous:</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tx1"/>
                </a:solidFill>
                <a:latin typeface="Calibri" panose="020F0502020204030204" pitchFamily="34" charset="0"/>
                <a:ea typeface="ＭＳ Ｐゴシック" pitchFamily="1" charset="-128"/>
                <a:cs typeface="Calibri" panose="020F0502020204030204" pitchFamily="34" charset="0"/>
              </a:rPr>
              <a:t>All members of the group agree </a:t>
            </a:r>
            <a:endParaRPr kumimoji="0" lang="en-US" sz="1200" b="0" i="0" u="none" strike="noStrike" cap="none" normalizeH="0" baseline="0" dirty="0" smtClean="0">
              <a:ln>
                <a:noFill/>
              </a:ln>
              <a:solidFill>
                <a:schemeClr val="tx1"/>
              </a:solidFill>
              <a:effectLst/>
              <a:latin typeface="Calibri" panose="020F0502020204030204" pitchFamily="34" charset="0"/>
              <a:ea typeface="ＭＳ Ｐゴシック" pitchFamily="1" charset="-128"/>
              <a:cs typeface="Calibri" panose="020F0502020204030204" pitchFamily="34" charset="0"/>
            </a:endParaRPr>
          </a:p>
        </p:txBody>
      </p:sp>
      <p:sp>
        <p:nvSpPr>
          <p:cNvPr id="8" name="Oval 7"/>
          <p:cNvSpPr/>
          <p:nvPr/>
        </p:nvSpPr>
        <p:spPr bwMode="auto">
          <a:xfrm>
            <a:off x="1828800" y="2667000"/>
            <a:ext cx="1673352" cy="1524000"/>
          </a:xfrm>
          <a:prstGeom prst="ellips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panose="020F0502020204030204" pitchFamily="34" charset="0"/>
                <a:ea typeface="ＭＳ Ｐゴシック" pitchFamily="1" charset="-128"/>
                <a:cs typeface="Calibri" panose="020F0502020204030204" pitchFamily="34" charset="0"/>
              </a:rPr>
              <a:t>Executive</a:t>
            </a:r>
            <a:r>
              <a:rPr kumimoji="0" lang="en-US" sz="1200" b="1" i="0" u="none" strike="noStrike" cap="none" normalizeH="0" baseline="0" dirty="0" smtClean="0">
                <a:ln>
                  <a:noFill/>
                </a:ln>
                <a:solidFill>
                  <a:schemeClr val="tx1"/>
                </a:solidFill>
                <a:effectLst/>
                <a:latin typeface="Calibri" panose="020F0502020204030204" pitchFamily="34" charset="0"/>
                <a:ea typeface="ＭＳ Ｐゴシック" pitchFamily="1" charset="-128"/>
                <a:cs typeface="Calibri" panose="020F0502020204030204" pitchFamily="34" charset="0"/>
              </a:rPr>
              <a:t> </a:t>
            </a:r>
            <a:r>
              <a:rPr kumimoji="0" lang="en-US" sz="1200" i="0" u="none" strike="noStrike" cap="none" normalizeH="0" baseline="0" dirty="0" smtClean="0">
                <a:ln>
                  <a:noFill/>
                </a:ln>
                <a:solidFill>
                  <a:schemeClr val="tx1"/>
                </a:solidFill>
                <a:effectLst/>
                <a:latin typeface="Calibri" panose="020F0502020204030204" pitchFamily="34" charset="0"/>
                <a:ea typeface="ＭＳ Ｐゴシック" pitchFamily="1" charset="-128"/>
                <a:cs typeface="Calibri" panose="020F0502020204030204" pitchFamily="34" charset="0"/>
              </a:rPr>
              <a:t>Decision: </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tx1"/>
                </a:solidFill>
                <a:latin typeface="Calibri" panose="020F0502020204030204" pitchFamily="34" charset="0"/>
                <a:ea typeface="ＭＳ Ｐゴシック" pitchFamily="1" charset="-128"/>
                <a:cs typeface="Calibri" panose="020F0502020204030204" pitchFamily="34" charset="0"/>
              </a:rPr>
              <a:t>Leader Decides</a:t>
            </a:r>
            <a:endParaRPr kumimoji="0" lang="en-US" sz="1200" i="0" u="none" strike="noStrike" cap="none" normalizeH="0" baseline="0" dirty="0" smtClean="0">
              <a:ln>
                <a:noFill/>
              </a:ln>
              <a:solidFill>
                <a:schemeClr val="tx1"/>
              </a:solidFill>
              <a:effectLst/>
              <a:latin typeface="Calibri" panose="020F0502020204030204" pitchFamily="34" charset="0"/>
              <a:ea typeface="ＭＳ Ｐゴシック" pitchFamily="1" charset="-128"/>
              <a:cs typeface="Calibri" panose="020F0502020204030204" pitchFamily="34" charset="0"/>
            </a:endParaRPr>
          </a:p>
        </p:txBody>
      </p:sp>
      <p:sp>
        <p:nvSpPr>
          <p:cNvPr id="9" name="Oval 8"/>
          <p:cNvSpPr/>
          <p:nvPr/>
        </p:nvSpPr>
        <p:spPr bwMode="auto">
          <a:xfrm>
            <a:off x="4953000" y="4645152"/>
            <a:ext cx="1673352" cy="1527048"/>
          </a:xfrm>
          <a:prstGeom prst="ellips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panose="020F0502020204030204" pitchFamily="34" charset="0"/>
                <a:ea typeface="ＭＳ Ｐゴシック" pitchFamily="1" charset="-128"/>
                <a:cs typeface="Calibri" panose="020F0502020204030204" pitchFamily="34" charset="0"/>
              </a:rPr>
              <a:t>Default:</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tx1"/>
                </a:solidFill>
                <a:latin typeface="Calibri" panose="020F0502020204030204" pitchFamily="34" charset="0"/>
                <a:ea typeface="ＭＳ Ｐゴシック" pitchFamily="1" charset="-128"/>
                <a:cs typeface="Calibri" panose="020F0502020204030204" pitchFamily="34" charset="0"/>
              </a:rPr>
              <a:t>Decision made by an action or inaction</a:t>
            </a:r>
            <a:endParaRPr kumimoji="0" lang="en-US" sz="1200" i="0" u="none" strike="noStrike" cap="none" normalizeH="0" baseline="0" dirty="0" smtClean="0">
              <a:ln>
                <a:noFill/>
              </a:ln>
              <a:solidFill>
                <a:schemeClr val="tx1"/>
              </a:solidFill>
              <a:effectLst/>
              <a:latin typeface="Calibri" panose="020F0502020204030204" pitchFamily="34" charset="0"/>
              <a:ea typeface="ＭＳ Ｐゴシック" pitchFamily="1" charset="-128"/>
              <a:cs typeface="Calibri" panose="020F0502020204030204" pitchFamily="34" charset="0"/>
            </a:endParaRPr>
          </a:p>
        </p:txBody>
      </p:sp>
      <p:sp>
        <p:nvSpPr>
          <p:cNvPr id="10" name="Oval 9"/>
          <p:cNvSpPr/>
          <p:nvPr/>
        </p:nvSpPr>
        <p:spPr bwMode="auto">
          <a:xfrm>
            <a:off x="2517648" y="4645152"/>
            <a:ext cx="1673352" cy="1527048"/>
          </a:xfrm>
          <a:prstGeom prst="ellips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panose="020F0502020204030204" pitchFamily="34" charset="0"/>
                <a:ea typeface="ＭＳ Ｐゴシック" pitchFamily="1" charset="-128"/>
                <a:cs typeface="Calibri" panose="020F0502020204030204" pitchFamily="34" charset="0"/>
              </a:rPr>
              <a:t>Majority Rule</a:t>
            </a:r>
            <a:r>
              <a:rPr kumimoji="0" lang="en-US" sz="1200" b="1" i="0" u="none" strike="noStrike" cap="none" normalizeH="0" baseline="0" dirty="0" smtClean="0">
                <a:ln>
                  <a:noFill/>
                </a:ln>
                <a:solidFill>
                  <a:schemeClr val="tx1"/>
                </a:solidFill>
                <a:effectLst/>
                <a:latin typeface="Calibri" panose="020F0502020204030204" pitchFamily="34" charset="0"/>
                <a:ea typeface="ＭＳ Ｐゴシック" pitchFamily="1" charset="-128"/>
                <a:cs typeface="Calibri" panose="020F0502020204030204" pitchFamily="34" charset="0"/>
              </a:rPr>
              <a:t>: </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a:solidFill>
                  <a:schemeClr val="tx1"/>
                </a:solidFill>
                <a:latin typeface="Calibri" panose="020F0502020204030204" pitchFamily="34" charset="0"/>
                <a:ea typeface="ＭＳ Ｐゴシック" pitchFamily="1" charset="-128"/>
                <a:cs typeface="Calibri" panose="020F0502020204030204" pitchFamily="34" charset="0"/>
              </a:rPr>
              <a:t>M</a:t>
            </a:r>
            <a:r>
              <a:rPr kumimoji="0" lang="en-US" sz="1200" b="0" i="0" u="none" strike="noStrike" cap="none" normalizeH="0" baseline="0" dirty="0" smtClean="0">
                <a:ln>
                  <a:noFill/>
                </a:ln>
                <a:solidFill>
                  <a:schemeClr val="tx1"/>
                </a:solidFill>
                <a:effectLst/>
                <a:latin typeface="Calibri" panose="020F0502020204030204" pitchFamily="34" charset="0"/>
                <a:ea typeface="ＭＳ Ｐゴシック" pitchFamily="1" charset="-128"/>
                <a:cs typeface="Calibri" panose="020F0502020204030204" pitchFamily="34" charset="0"/>
              </a:rPr>
              <a:t>ore</a:t>
            </a:r>
            <a:r>
              <a:rPr kumimoji="0" lang="en-US" sz="1200" b="0" i="0" u="none" strike="noStrike" cap="none" normalizeH="0" dirty="0" smtClean="0">
                <a:ln>
                  <a:noFill/>
                </a:ln>
                <a:solidFill>
                  <a:schemeClr val="tx1"/>
                </a:solidFill>
                <a:effectLst/>
                <a:latin typeface="Calibri" panose="020F0502020204030204" pitchFamily="34" charset="0"/>
                <a:ea typeface="ＭＳ Ｐゴシック" pitchFamily="1" charset="-128"/>
                <a:cs typeface="Calibri" panose="020F0502020204030204" pitchFamily="34" charset="0"/>
              </a:rPr>
              <a:t> than half of the group votes in favor </a:t>
            </a:r>
            <a:endParaRPr kumimoji="0" lang="en-US" sz="1200" b="0" i="0" u="none" strike="noStrike" cap="none" normalizeH="0" baseline="0" dirty="0" smtClean="0">
              <a:ln>
                <a:noFill/>
              </a:ln>
              <a:solidFill>
                <a:schemeClr val="tx1"/>
              </a:solidFill>
              <a:effectLst/>
              <a:latin typeface="Calibri" panose="020F0502020204030204" pitchFamily="34" charset="0"/>
              <a:ea typeface="ＭＳ Ｐゴシック" pitchFamily="1" charset="-128"/>
              <a:cs typeface="Calibri" panose="020F0502020204030204" pitchFamily="34" charset="0"/>
            </a:endParaRPr>
          </a:p>
        </p:txBody>
      </p:sp>
      <p:sp>
        <p:nvSpPr>
          <p:cNvPr id="11" name="Oval 10"/>
          <p:cNvSpPr/>
          <p:nvPr/>
        </p:nvSpPr>
        <p:spPr bwMode="auto">
          <a:xfrm>
            <a:off x="5641848" y="2667000"/>
            <a:ext cx="1673352" cy="1527048"/>
          </a:xfrm>
          <a:prstGeom prst="ellips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panose="020F0502020204030204" pitchFamily="34" charset="0"/>
                <a:ea typeface="ＭＳ Ｐゴシック" pitchFamily="1" charset="-128"/>
                <a:cs typeface="Calibri" panose="020F0502020204030204" pitchFamily="34" charset="0"/>
              </a:rPr>
              <a:t>Expert:</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tx1"/>
                </a:solidFill>
                <a:latin typeface="Calibri" panose="020F0502020204030204" pitchFamily="34" charset="0"/>
                <a:ea typeface="ＭＳ Ｐゴシック" pitchFamily="1" charset="-128"/>
                <a:cs typeface="Calibri" panose="020F0502020204030204" pitchFamily="34" charset="0"/>
              </a:rPr>
              <a:t>Group defers to an expert or small group</a:t>
            </a:r>
            <a:r>
              <a:rPr kumimoji="0" lang="en-US" sz="1200" b="1" i="0" u="none" strike="noStrike" cap="none" normalizeH="0" baseline="0" dirty="0" smtClean="0">
                <a:ln>
                  <a:noFill/>
                </a:ln>
                <a:solidFill>
                  <a:schemeClr val="tx1"/>
                </a:solidFill>
                <a:effectLst/>
                <a:latin typeface="Calibri" panose="020F0502020204030204" pitchFamily="34" charset="0"/>
                <a:ea typeface="ＭＳ Ｐゴシック" pitchFamily="1" charset="-128"/>
                <a:cs typeface="Calibri" panose="020F0502020204030204" pitchFamily="34" charset="0"/>
              </a:rPr>
              <a:t> </a:t>
            </a:r>
          </a:p>
        </p:txBody>
      </p:sp>
      <p:sp>
        <p:nvSpPr>
          <p:cNvPr id="12" name="Oval 11"/>
          <p:cNvSpPr/>
          <p:nvPr/>
        </p:nvSpPr>
        <p:spPr bwMode="auto">
          <a:xfrm>
            <a:off x="3733800" y="3048000"/>
            <a:ext cx="1673225" cy="1524000"/>
          </a:xfrm>
          <a:prstGeom prst="ellipse">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Calibri" panose="020F0502020204030204" pitchFamily="34" charset="0"/>
                <a:ea typeface="ＭＳ Ｐゴシック" pitchFamily="1" charset="-128"/>
                <a:cs typeface="Calibri" panose="020F0502020204030204" pitchFamily="34" charset="0"/>
              </a:rPr>
              <a:t>Consensus</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bg1"/>
                </a:solidFill>
                <a:latin typeface="Calibri" panose="020F0502020204030204" pitchFamily="34" charset="0"/>
                <a:ea typeface="ＭＳ Ｐゴシック" pitchFamily="1" charset="-128"/>
                <a:cs typeface="Calibri" panose="020F0502020204030204" pitchFamily="34" charset="0"/>
              </a:rPr>
              <a:t>Each member agrees to support decision</a:t>
            </a:r>
            <a:endParaRPr kumimoji="0" lang="en-US" sz="1200" b="0" i="0" u="none" strike="noStrike" cap="none" normalizeH="0" baseline="0" dirty="0" smtClean="0">
              <a:ln>
                <a:noFill/>
              </a:ln>
              <a:solidFill>
                <a:schemeClr val="bg1"/>
              </a:solidFill>
              <a:effectLst/>
              <a:latin typeface="Calibri" panose="020F0502020204030204" pitchFamily="34" charset="0"/>
              <a:ea typeface="ＭＳ Ｐゴシック" pitchFamily="1" charset="-128"/>
              <a:cs typeface="Calibri" panose="020F0502020204030204" pitchFamily="34" charset="0"/>
            </a:endParaRPr>
          </a:p>
        </p:txBody>
      </p:sp>
    </p:spTree>
    <p:extLst>
      <p:ext uri="{BB962C8B-B14F-4D97-AF65-F5344CB8AC3E}">
        <p14:creationId xmlns:p14="http://schemas.microsoft.com/office/powerpoint/2010/main" val="37971563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animBg="1"/>
      <p:bldP spid="10"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3CD90602-EB74-46C5-A64D-42648E4C8931}" type="slidenum">
              <a:rPr lang="en-US" smtClean="0"/>
              <a:pPr>
                <a:defRPr/>
              </a:pPr>
              <a:t>7</a:t>
            </a:fld>
            <a:endParaRPr lang="en-US" sz="1400"/>
          </a:p>
        </p:txBody>
      </p:sp>
      <p:sp>
        <p:nvSpPr>
          <p:cNvPr id="3" name="TextBox 2"/>
          <p:cNvSpPr txBox="1"/>
          <p:nvPr/>
        </p:nvSpPr>
        <p:spPr>
          <a:xfrm>
            <a:off x="0" y="228600"/>
            <a:ext cx="9144000" cy="584775"/>
          </a:xfrm>
          <a:prstGeom prst="rect">
            <a:avLst/>
          </a:prstGeom>
          <a:noFill/>
        </p:spPr>
        <p:txBody>
          <a:bodyPr wrap="square" rtlCol="0">
            <a:spAutoFit/>
          </a:bodyPr>
          <a:lstStyle/>
          <a:p>
            <a:pPr marL="457200" lvl="2" algn="ctr" eaLnBrk="1" fontAlgn="auto" hangingPunct="1">
              <a:spcBef>
                <a:spcPts val="0"/>
              </a:spcBef>
              <a:spcAft>
                <a:spcPts val="0"/>
              </a:spcAft>
              <a:defRPr/>
            </a:pPr>
            <a:r>
              <a:rPr kumimoji="0" lang="en-US" sz="3200" b="1" i="0" u="none" strike="noStrike" kern="0" cap="none" spc="0" normalizeH="0" baseline="0" noProof="0" dirty="0" smtClean="0">
                <a:ln w="12700">
                  <a:solidFill>
                    <a:srgbClr val="003366">
                      <a:satMod val="155000"/>
                    </a:srgbClr>
                  </a:solidFill>
                  <a:prstDash val="solid"/>
                </a:ln>
                <a:solidFill>
                  <a:srgbClr val="003366"/>
                </a:solidFill>
                <a:effectLst>
                  <a:outerShdw blurRad="41275" dist="20320" dir="1800000" algn="tl" rotWithShape="0">
                    <a:srgbClr val="000000">
                      <a:alpha val="40000"/>
                    </a:srgbClr>
                  </a:outerShdw>
                </a:effectLst>
                <a:uLnTx/>
                <a:uFillTx/>
                <a:latin typeface="Century Gothic" pitchFamily="34" charset="0"/>
              </a:rPr>
              <a:t>Consensus</a:t>
            </a:r>
            <a:r>
              <a:rPr lang="en-US" sz="3200" b="1" kern="0" dirty="0" smtClean="0">
                <a:ln w="12700">
                  <a:solidFill>
                    <a:srgbClr val="003366">
                      <a:satMod val="155000"/>
                    </a:srgbClr>
                  </a:solidFill>
                  <a:prstDash val="solid"/>
                </a:ln>
                <a:solidFill>
                  <a:srgbClr val="003366"/>
                </a:solidFill>
                <a:effectLst>
                  <a:outerShdw blurRad="41275" dist="20320" dir="1800000" algn="tl" rotWithShape="0">
                    <a:srgbClr val="000000">
                      <a:alpha val="40000"/>
                    </a:srgbClr>
                  </a:outerShdw>
                </a:effectLst>
                <a:latin typeface="Century Gothic" pitchFamily="34" charset="0"/>
              </a:rPr>
              <a:t>-Based Decision-Making</a:t>
            </a:r>
            <a:endParaRPr kumimoji="0" lang="en-US" sz="3200" b="1" i="0" u="none" strike="noStrike" kern="0" cap="none" spc="0" normalizeH="0" baseline="0" noProof="0" dirty="0">
              <a:ln w="12700">
                <a:solidFill>
                  <a:srgbClr val="003366">
                    <a:satMod val="155000"/>
                  </a:srgbClr>
                </a:solidFill>
                <a:prstDash val="solid"/>
              </a:ln>
              <a:solidFill>
                <a:srgbClr val="003366"/>
              </a:solidFill>
              <a:effectLst>
                <a:outerShdw blurRad="41275" dist="20320" dir="1800000" algn="tl" rotWithShape="0">
                  <a:srgbClr val="000000">
                    <a:alpha val="40000"/>
                  </a:srgbClr>
                </a:outerShdw>
              </a:effectLst>
              <a:uLnTx/>
              <a:uFillTx/>
              <a:latin typeface="Century Gothic"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033877141"/>
              </p:ext>
            </p:extLst>
          </p:nvPr>
        </p:nvGraphicFramePr>
        <p:xfrm>
          <a:off x="838200" y="1371600"/>
          <a:ext cx="7467600" cy="3733800"/>
        </p:xfrm>
        <a:graphic>
          <a:graphicData uri="http://schemas.openxmlformats.org/drawingml/2006/table">
            <a:tbl>
              <a:tblPr firstRow="1" bandRow="1">
                <a:tableStyleId>{5940675A-B579-460E-94D1-54222C63F5DA}</a:tableStyleId>
              </a:tblPr>
              <a:tblGrid>
                <a:gridCol w="2209800"/>
                <a:gridCol w="5257800"/>
              </a:tblGrid>
              <a:tr h="498295">
                <a:tc gridSpan="2">
                  <a:txBody>
                    <a:bodyPr/>
                    <a:lstStyle/>
                    <a:p>
                      <a:pPr algn="ctr"/>
                      <a:r>
                        <a:rPr lang="en-US" sz="1800" b="1" dirty="0" smtClean="0">
                          <a:latin typeface="Calibri" panose="020F0502020204030204" pitchFamily="34" charset="0"/>
                          <a:cs typeface="Calibri" panose="020F0502020204030204" pitchFamily="34" charset="0"/>
                        </a:rPr>
                        <a:t>The Goals of the Consensus Process Include</a:t>
                      </a:r>
                      <a:endParaRPr lang="en-US" sz="1800" b="1" dirty="0">
                        <a:latin typeface="Calibri" panose="020F0502020204030204" pitchFamily="34" charset="0"/>
                        <a:cs typeface="Calibri" panose="020F0502020204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dirty="0"/>
                    </a:p>
                  </a:txBody>
                  <a:tcPr/>
                </a:tc>
              </a:tr>
              <a:tr h="982938">
                <a:tc>
                  <a:txBody>
                    <a:bodyPr/>
                    <a:lstStyle/>
                    <a:p>
                      <a:r>
                        <a:rPr lang="en-US" sz="1600" dirty="0" smtClean="0">
                          <a:latin typeface="Calibri" panose="020F0502020204030204" pitchFamily="34" charset="0"/>
                          <a:cs typeface="Calibri" panose="020F0502020204030204" pitchFamily="34" charset="0"/>
                        </a:rPr>
                        <a:t>Better Decisions: </a:t>
                      </a:r>
                      <a:endParaRPr lang="en-US" sz="1600" dirty="0">
                        <a:latin typeface="Calibri" panose="020F0502020204030204" pitchFamily="34" charset="0"/>
                        <a:cs typeface="Calibri" panose="020F0502020204030204" pitchFamily="34" charset="0"/>
                      </a:endParaRP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US" sz="1600" dirty="0" smtClean="0">
                          <a:latin typeface="Calibri" panose="020F0502020204030204" pitchFamily="34" charset="0"/>
                          <a:cs typeface="Calibri" panose="020F0502020204030204" pitchFamily="34" charset="0"/>
                        </a:rPr>
                        <a:t>Through including the input of all stakeholders the resulting proposals can best address all potential concerns</a:t>
                      </a:r>
                      <a:endParaRPr lang="en-US" sz="16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1269629">
                <a:tc>
                  <a:txBody>
                    <a:bodyPr/>
                    <a:lstStyle/>
                    <a:p>
                      <a:r>
                        <a:rPr lang="en-US" sz="1600" dirty="0" smtClean="0">
                          <a:latin typeface="Calibri" panose="020F0502020204030204" pitchFamily="34" charset="0"/>
                          <a:cs typeface="Calibri" panose="020F0502020204030204" pitchFamily="34" charset="0"/>
                        </a:rPr>
                        <a:t>Better Implementation: </a:t>
                      </a:r>
                      <a:endParaRPr lang="en-US" sz="1600" dirty="0">
                        <a:latin typeface="Calibri" panose="020F0502020204030204" pitchFamily="34" charset="0"/>
                        <a:cs typeface="Calibri" panose="020F0502020204030204" pitchFamily="34" charset="0"/>
                      </a:endParaRP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US" sz="1600" dirty="0" smtClean="0">
                          <a:latin typeface="Calibri" panose="020F0502020204030204" pitchFamily="34" charset="0"/>
                          <a:cs typeface="Calibri" panose="020F0502020204030204" pitchFamily="34" charset="0"/>
                        </a:rPr>
                        <a:t>A process that includes and respects all parties, and generates as much agreement as possible sets the stage for greater cooperation in implementing the resulting decisions</a:t>
                      </a:r>
                      <a:endParaRPr lang="en-US" sz="16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982938">
                <a:tc>
                  <a:txBody>
                    <a:bodyPr/>
                    <a:lstStyle/>
                    <a:p>
                      <a:r>
                        <a:rPr lang="en-US" sz="1600" dirty="0" smtClean="0">
                          <a:latin typeface="Calibri" panose="020F0502020204030204" pitchFamily="34" charset="0"/>
                          <a:cs typeface="Calibri" panose="020F0502020204030204" pitchFamily="34" charset="0"/>
                        </a:rPr>
                        <a:t>Better Group Relationships</a:t>
                      </a:r>
                      <a:endParaRPr lang="en-US" sz="1600" dirty="0">
                        <a:latin typeface="Calibri" panose="020F0502020204030204" pitchFamily="34" charset="0"/>
                        <a:cs typeface="Calibri" panose="020F0502020204030204" pitchFamily="34" charset="0"/>
                      </a:endParaRP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US" sz="1600" dirty="0" smtClean="0">
                          <a:latin typeface="Calibri" panose="020F0502020204030204" pitchFamily="34" charset="0"/>
                          <a:cs typeface="Calibri" panose="020F0502020204030204" pitchFamily="34" charset="0"/>
                        </a:rPr>
                        <a:t>A cooperative, collaborative group atmosphere fosters greater group cohesion and interpersonal connection</a:t>
                      </a:r>
                      <a:endParaRPr lang="en-US" sz="16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11360180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3CD90602-EB74-46C5-A64D-42648E4C8931}" type="slidenum">
              <a:rPr lang="en-US" smtClean="0"/>
              <a:pPr>
                <a:defRPr/>
              </a:pPr>
              <a:t>8</a:t>
            </a:fld>
            <a:endParaRPr lang="en-US" sz="1400"/>
          </a:p>
        </p:txBody>
      </p:sp>
      <p:sp>
        <p:nvSpPr>
          <p:cNvPr id="3" name="TextBox 2"/>
          <p:cNvSpPr txBox="1"/>
          <p:nvPr/>
        </p:nvSpPr>
        <p:spPr>
          <a:xfrm>
            <a:off x="0" y="228600"/>
            <a:ext cx="9144000" cy="584775"/>
          </a:xfrm>
          <a:prstGeom prst="rect">
            <a:avLst/>
          </a:prstGeom>
          <a:noFill/>
        </p:spPr>
        <p:txBody>
          <a:bodyPr wrap="square" rtlCol="0">
            <a:spAutoFit/>
          </a:bodyPr>
          <a:lstStyle/>
          <a:p>
            <a:pPr marL="457200" lvl="2" algn="ctr" eaLnBrk="1" fontAlgn="auto" hangingPunct="1">
              <a:spcBef>
                <a:spcPts val="0"/>
              </a:spcBef>
              <a:spcAft>
                <a:spcPts val="0"/>
              </a:spcAft>
              <a:defRPr/>
            </a:pPr>
            <a:r>
              <a:rPr kumimoji="0" lang="en-US" sz="3200" b="1" i="0" u="none" strike="noStrike" kern="0" cap="none" spc="0" normalizeH="0" baseline="0" noProof="0" dirty="0" smtClean="0">
                <a:ln w="12700">
                  <a:solidFill>
                    <a:srgbClr val="003366">
                      <a:satMod val="155000"/>
                    </a:srgbClr>
                  </a:solidFill>
                  <a:prstDash val="solid"/>
                </a:ln>
                <a:solidFill>
                  <a:srgbClr val="003366"/>
                </a:solidFill>
                <a:effectLst>
                  <a:outerShdw blurRad="41275" dist="20320" dir="1800000" algn="tl" rotWithShape="0">
                    <a:srgbClr val="000000">
                      <a:alpha val="40000"/>
                    </a:srgbClr>
                  </a:outerShdw>
                </a:effectLst>
                <a:uLnTx/>
                <a:uFillTx/>
                <a:latin typeface="Century Gothic" pitchFamily="34" charset="0"/>
              </a:rPr>
              <a:t>Consensus</a:t>
            </a:r>
            <a:r>
              <a:rPr lang="en-US" sz="3200" b="1" kern="0" dirty="0" smtClean="0">
                <a:ln w="12700">
                  <a:solidFill>
                    <a:srgbClr val="003366">
                      <a:satMod val="155000"/>
                    </a:srgbClr>
                  </a:solidFill>
                  <a:prstDash val="solid"/>
                </a:ln>
                <a:solidFill>
                  <a:srgbClr val="003366"/>
                </a:solidFill>
                <a:effectLst>
                  <a:outerShdw blurRad="41275" dist="20320" dir="1800000" algn="tl" rotWithShape="0">
                    <a:srgbClr val="000000">
                      <a:alpha val="40000"/>
                    </a:srgbClr>
                  </a:outerShdw>
                </a:effectLst>
                <a:latin typeface="Century Gothic" pitchFamily="34" charset="0"/>
              </a:rPr>
              <a:t>-Based Decision-Making</a:t>
            </a:r>
            <a:endParaRPr kumimoji="0" lang="en-US" sz="3200" b="1" i="0" u="none" strike="noStrike" kern="0" cap="none" spc="0" normalizeH="0" baseline="0" noProof="0" dirty="0">
              <a:ln w="12700">
                <a:solidFill>
                  <a:srgbClr val="003366">
                    <a:satMod val="155000"/>
                  </a:srgbClr>
                </a:solidFill>
                <a:prstDash val="solid"/>
              </a:ln>
              <a:solidFill>
                <a:srgbClr val="003366"/>
              </a:solidFill>
              <a:effectLst>
                <a:outerShdw blurRad="41275" dist="20320" dir="1800000" algn="tl" rotWithShape="0">
                  <a:srgbClr val="000000">
                    <a:alpha val="40000"/>
                  </a:srgbClr>
                </a:outerShdw>
              </a:effectLst>
              <a:uLnTx/>
              <a:uFillTx/>
              <a:latin typeface="Century Gothic"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54561760"/>
              </p:ext>
            </p:extLst>
          </p:nvPr>
        </p:nvGraphicFramePr>
        <p:xfrm>
          <a:off x="990600" y="3368040"/>
          <a:ext cx="7239000" cy="1609724"/>
        </p:xfrm>
        <a:graphic>
          <a:graphicData uri="http://schemas.openxmlformats.org/drawingml/2006/table">
            <a:tbl>
              <a:tblPr/>
              <a:tblGrid>
                <a:gridCol w="1016714"/>
                <a:gridCol w="1125163"/>
                <a:gridCol w="1206500"/>
                <a:gridCol w="1369174"/>
                <a:gridCol w="1179388"/>
                <a:gridCol w="1342061"/>
              </a:tblGrid>
              <a:tr h="259080">
                <a:tc>
                  <a:txBody>
                    <a:bodyPr/>
                    <a:lstStyle/>
                    <a:p>
                      <a:r>
                        <a:rPr lang="en-US" sz="1400" dirty="0">
                          <a:latin typeface="Calibri" panose="020F0502020204030204" pitchFamily="34" charset="0"/>
                          <a:cs typeface="Calibri" panose="020F0502020204030204" pitchFamily="34" charset="0"/>
                        </a:rPr>
                        <a:t>Step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400" b="1">
                          <a:latin typeface="Calibri" panose="020F0502020204030204" pitchFamily="34" charset="0"/>
                          <a:cs typeface="Calibri" panose="020F0502020204030204" pitchFamily="34" charset="0"/>
                        </a:rPr>
                        <a:t>Step 2</a:t>
                      </a:r>
                      <a:endParaRPr lang="en-US" sz="140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400" b="1">
                          <a:latin typeface="Calibri" panose="020F0502020204030204" pitchFamily="34" charset="0"/>
                          <a:cs typeface="Calibri" panose="020F0502020204030204" pitchFamily="34" charset="0"/>
                        </a:rPr>
                        <a:t>Step 3</a:t>
                      </a:r>
                      <a:endParaRPr lang="en-US" sz="140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400" b="1" dirty="0">
                          <a:latin typeface="Calibri" panose="020F0502020204030204" pitchFamily="34" charset="0"/>
                          <a:cs typeface="Calibri" panose="020F0502020204030204" pitchFamily="34" charset="0"/>
                        </a:rPr>
                        <a:t>Step 4</a:t>
                      </a:r>
                      <a:endParaRPr lang="en-US" sz="14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400" b="1">
                          <a:latin typeface="Calibri" panose="020F0502020204030204" pitchFamily="34" charset="0"/>
                          <a:cs typeface="Calibri" panose="020F0502020204030204" pitchFamily="34" charset="0"/>
                        </a:rPr>
                        <a:t>Step 5</a:t>
                      </a:r>
                      <a:endParaRPr lang="en-US" sz="140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400" b="1">
                          <a:latin typeface="Calibri" panose="020F0502020204030204" pitchFamily="34" charset="0"/>
                          <a:cs typeface="Calibri" panose="020F0502020204030204" pitchFamily="34" charset="0"/>
                        </a:rPr>
                        <a:t>Step 6</a:t>
                      </a:r>
                      <a:endParaRPr lang="en-US" sz="140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304925">
                <a:tc>
                  <a:txBody>
                    <a:bodyPr/>
                    <a:lstStyle/>
                    <a:p>
                      <a:pPr algn="ctr"/>
                      <a:r>
                        <a:rPr lang="en-US" sz="1400">
                          <a:latin typeface="Calibri" panose="020F0502020204030204" pitchFamily="34" charset="0"/>
                          <a:cs typeface="Calibri" panose="020F0502020204030204" pitchFamily="34" charset="0"/>
                        </a:rPr>
                        <a:t>Discussion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400">
                          <a:latin typeface="Calibri" panose="020F0502020204030204" pitchFamily="34" charset="0"/>
                          <a:cs typeface="Calibri" panose="020F0502020204030204" pitchFamily="34" charset="0"/>
                        </a:rPr>
                        <a:t>Identify Emerging Proposal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400">
                          <a:latin typeface="Calibri" panose="020F0502020204030204" pitchFamily="34" charset="0"/>
                          <a:cs typeface="Calibri" panose="020F0502020204030204" pitchFamily="34" charset="0"/>
                        </a:rPr>
                        <a:t>Identify Any Unsatisfied Conserns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400">
                          <a:latin typeface="Calibri" panose="020F0502020204030204" pitchFamily="34" charset="0"/>
                          <a:cs typeface="Calibri" panose="020F0502020204030204" pitchFamily="34" charset="0"/>
                        </a:rPr>
                        <a:t>Collaboratively Modify the Proposal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400">
                          <a:latin typeface="Calibri" panose="020F0502020204030204" pitchFamily="34" charset="0"/>
                          <a:cs typeface="Calibri" panose="020F0502020204030204" pitchFamily="34" charset="0"/>
                        </a:rPr>
                        <a:t>Assess the Degree of Support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400" dirty="0">
                          <a:latin typeface="Calibri" panose="020F0502020204030204" pitchFamily="34" charset="0"/>
                          <a:cs typeface="Calibri" panose="020F0502020204030204" pitchFamily="34" charset="0"/>
                        </a:rPr>
                        <a:t>Finalize the Decision</a:t>
                      </a:r>
                      <a:br>
                        <a:rPr lang="en-US" sz="1400" dirty="0">
                          <a:latin typeface="Calibri" panose="020F0502020204030204" pitchFamily="34" charset="0"/>
                          <a:cs typeface="Calibri" panose="020F0502020204030204" pitchFamily="34" charset="0"/>
                        </a:rPr>
                      </a:br>
                      <a:r>
                        <a:rPr lang="en-US" sz="1400" dirty="0" smtClean="0">
                          <a:latin typeface="Calibri" panose="020F0502020204030204" pitchFamily="34" charset="0"/>
                          <a:cs typeface="Calibri" panose="020F0502020204030204" pitchFamily="34" charset="0"/>
                        </a:rPr>
                        <a:t>OR</a:t>
                      </a:r>
                      <a:r>
                        <a:rPr lang="en-US" sz="1400" dirty="0">
                          <a:latin typeface="Calibri" panose="020F0502020204030204" pitchFamily="34" charset="0"/>
                          <a:cs typeface="Calibri" panose="020F0502020204030204" pitchFamily="34" charset="0"/>
                        </a:rPr>
                        <a:t/>
                      </a:r>
                      <a:br>
                        <a:rPr lang="en-US" sz="1400" dirty="0">
                          <a:latin typeface="Calibri" panose="020F0502020204030204" pitchFamily="34" charset="0"/>
                          <a:cs typeface="Calibri" panose="020F0502020204030204" pitchFamily="34" charset="0"/>
                        </a:rPr>
                      </a:br>
                      <a:r>
                        <a:rPr lang="en-US" sz="1400" dirty="0" smtClean="0">
                          <a:latin typeface="Calibri" panose="020F0502020204030204" pitchFamily="34" charset="0"/>
                          <a:cs typeface="Calibri" panose="020F0502020204030204" pitchFamily="34" charset="0"/>
                        </a:rPr>
                        <a:t>Circle </a:t>
                      </a:r>
                      <a:r>
                        <a:rPr lang="en-US" sz="1400" dirty="0">
                          <a:latin typeface="Calibri" panose="020F0502020204030204" pitchFamily="34" charset="0"/>
                          <a:cs typeface="Calibri" panose="020F0502020204030204" pitchFamily="34" charset="0"/>
                        </a:rPr>
                        <a:t>Back to Step 1 or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
        <p:nvSpPr>
          <p:cNvPr id="5" name="Rectangle 4"/>
          <p:cNvSpPr/>
          <p:nvPr/>
        </p:nvSpPr>
        <p:spPr>
          <a:xfrm>
            <a:off x="838200" y="1648361"/>
            <a:ext cx="7696200" cy="1323439"/>
          </a:xfrm>
          <a:prstGeom prst="rect">
            <a:avLst/>
          </a:prstGeom>
        </p:spPr>
        <p:txBody>
          <a:bodyPr wrap="square">
            <a:spAutoFit/>
          </a:bodyPr>
          <a:lstStyle/>
          <a:p>
            <a:r>
              <a:rPr lang="en-US" sz="1600" dirty="0" smtClean="0">
                <a:latin typeface="Calibri" panose="020F0502020204030204" pitchFamily="34" charset="0"/>
                <a:cs typeface="Calibri" panose="020F0502020204030204" pitchFamily="34" charset="0"/>
              </a:rPr>
              <a:t>There </a:t>
            </a:r>
            <a:r>
              <a:rPr lang="en-US" sz="1600" dirty="0">
                <a:latin typeface="Calibri" panose="020F0502020204030204" pitchFamily="34" charset="0"/>
                <a:cs typeface="Calibri" panose="020F0502020204030204" pitchFamily="34" charset="0"/>
              </a:rPr>
              <a:t>are multiple </a:t>
            </a:r>
            <a:r>
              <a:rPr lang="en-US" sz="1600" dirty="0" smtClean="0">
                <a:latin typeface="Calibri" panose="020F0502020204030204" pitchFamily="34" charset="0"/>
                <a:cs typeface="Calibri" panose="020F0502020204030204" pitchFamily="34" charset="0"/>
              </a:rPr>
              <a:t>models </a:t>
            </a:r>
            <a:r>
              <a:rPr lang="en-US" sz="1600" dirty="0">
                <a:latin typeface="Calibri" panose="020F0502020204030204" pitchFamily="34" charset="0"/>
                <a:cs typeface="Calibri" panose="020F0502020204030204" pitchFamily="34" charset="0"/>
              </a:rPr>
              <a:t>of how to make decisions by </a:t>
            </a:r>
            <a:r>
              <a:rPr lang="en-US" sz="1600" dirty="0" smtClean="0">
                <a:latin typeface="Calibri" panose="020F0502020204030204" pitchFamily="34" charset="0"/>
                <a:cs typeface="Calibri" panose="020F0502020204030204" pitchFamily="34" charset="0"/>
              </a:rPr>
              <a:t>consensus that vary the number of steps the group will employ to reach consensus and finalize decisions. </a:t>
            </a:r>
          </a:p>
          <a:p>
            <a:endParaRPr lang="en-US" sz="1600" dirty="0">
              <a:latin typeface="Calibri" panose="020F0502020204030204" pitchFamily="34" charset="0"/>
              <a:cs typeface="Calibri" panose="020F0502020204030204" pitchFamily="34" charset="0"/>
            </a:endParaRPr>
          </a:p>
          <a:p>
            <a:r>
              <a:rPr lang="en-US" sz="1600" dirty="0" smtClean="0">
                <a:latin typeface="Calibri" panose="020F0502020204030204" pitchFamily="34" charset="0"/>
                <a:cs typeface="Calibri" panose="020F0502020204030204" pitchFamily="34" charset="0"/>
              </a:rPr>
              <a:t>The </a:t>
            </a:r>
            <a:r>
              <a:rPr lang="en-US" sz="1600" dirty="0">
                <a:latin typeface="Calibri" panose="020F0502020204030204" pitchFamily="34" charset="0"/>
                <a:cs typeface="Calibri" panose="020F0502020204030204" pitchFamily="34" charset="0"/>
              </a:rPr>
              <a:t>basic model involves collaboratively generating a proposal, identifying unsatisfied concerns, and then modifying the proposal to generate as much agreement as possible.</a:t>
            </a:r>
          </a:p>
        </p:txBody>
      </p:sp>
      <p:sp>
        <p:nvSpPr>
          <p:cNvPr id="6" name="Rectangle 5"/>
          <p:cNvSpPr/>
          <p:nvPr/>
        </p:nvSpPr>
        <p:spPr>
          <a:xfrm>
            <a:off x="304800" y="1033046"/>
            <a:ext cx="5121275" cy="400110"/>
          </a:xfrm>
          <a:prstGeom prst="rect">
            <a:avLst/>
          </a:prstGeom>
        </p:spPr>
        <p:txBody>
          <a:bodyPr wrap="square">
            <a:spAutoFit/>
          </a:bodyPr>
          <a:lstStyle/>
          <a:p>
            <a:pPr lvl="0"/>
            <a:r>
              <a:rPr lang="en-US" sz="2000" b="1" dirty="0">
                <a:solidFill>
                  <a:srgbClr val="666666"/>
                </a:solidFill>
                <a:latin typeface="Calibri" panose="020F0502020204030204" pitchFamily="34" charset="0"/>
                <a:cs typeface="Calibri" panose="020F0502020204030204" pitchFamily="34" charset="0"/>
              </a:rPr>
              <a:t>The Process of Consensus Decision Making </a:t>
            </a:r>
          </a:p>
        </p:txBody>
      </p:sp>
    </p:spTree>
    <p:extLst>
      <p:ext uri="{BB962C8B-B14F-4D97-AF65-F5344CB8AC3E}">
        <p14:creationId xmlns:p14="http://schemas.microsoft.com/office/powerpoint/2010/main" val="193095213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2"/>
          <p:cNvSpPr>
            <a:spLocks noGrp="1"/>
          </p:cNvSpPr>
          <p:nvPr>
            <p:ph type="sldNum" sz="quarter" idx="10"/>
          </p:nvPr>
        </p:nvSpPr>
        <p:spPr>
          <a:xfrm>
            <a:off x="6553200" y="6153150"/>
            <a:ext cx="2133600" cy="476250"/>
          </a:xfrm>
          <a:noFill/>
        </p:spPr>
        <p:txBody>
          <a:bodyPr/>
          <a:lstStyle/>
          <a:p>
            <a:fld id="{0B2C1821-760C-409F-AB61-D2207BF04884}" type="slidenum">
              <a:rPr lang="en-US" smtClean="0">
                <a:latin typeface="Arial" pitchFamily="34" charset="0"/>
                <a:ea typeface="ＭＳ Ｐゴシック"/>
                <a:cs typeface="ＭＳ Ｐゴシック"/>
              </a:rPr>
              <a:pPr/>
              <a:t>9</a:t>
            </a:fld>
            <a:endParaRPr lang="en-US" sz="1400" smtClean="0">
              <a:latin typeface="Arial" pitchFamily="34" charset="0"/>
              <a:ea typeface="ＭＳ Ｐゴシック"/>
              <a:cs typeface="ＭＳ Ｐゴシック"/>
            </a:endParaRPr>
          </a:p>
        </p:txBody>
      </p:sp>
      <p:sp>
        <p:nvSpPr>
          <p:cNvPr id="15365" name="AutoShape 2" descr="data:image/jpg;base64,/9j/4AAQSkZJRgABAQAAAQABAAD/2wBDAAkGBwgHBgkIBwgKCgkLDRYPDQwMDRsUFRAWIB0iIiAdHx8kKDQsJCYxJx8fLT0tMTU3Ojo6Iys/RD84QzQ5Ojf/2wBDAQoKCg0MDRoPDxo3JR8lNzc3Nzc3Nzc3Nzc3Nzc3Nzc3Nzc3Nzc3Nzc3Nzc3Nzc3Nzc3Nzc3Nzc3Nzc3Nzc3Nzf/wAARCAC1AM0DASIAAhEBAxEB/8QAHAABAAIDAQEBAAAAAAAAAAAAAAcIAQUGAgQD/8QARxAAAQMDAQQGBAoJAgYDAAAAAQACAwQFEQYHEiExE0FRYYGRCBRxsRUWIjJSc5ShstEjNjdCQ1V0gpJioiQzVnKTwTVF8P/EABQBAQAAAAAAAAAAAAAAAAAAAAD/xAAUEQEAAAAAAAAAAAAAAAAAAAAA/9oADAMBAAIRAxEAPwCcUREBERAREQEREBERAXmSRkTS6R7WNHMuOAF6US+kTb5J9MUdfG527S1O5I3eOC147OR4geaCR7dfbTdKqamttxpaqaEAyshlD9wE8M4WzVYNht3+DdfUsD3Yjron07snhkjeb97ceKs8HA9aDKLAIPIrKAixkdq8vkZGwvke1rG83OOAPFB7Rcredo2krNvCrvVO+Qfw6cmV3k3K4K97eqGPeZZLPNO7iBJVSCNvt3W5J8wgmfIRVcvG17WFyy2KuioI3fuUkQaR7HHLvvU0bGb9LfdEU76ud81XTSvhmfI7LnHO80nwcPJB3aIiAiIgIiICIiAiIgIiICLBTeGepBlRTt21ZQUFil06IxUVtcwOcM8IGA5Dj3kt4DuPjI9zvNttUJkudwpaRn0p5Ws95VS9d3j4b1fdrg2UTRS1LhC/PDox8lmO7dAQaSJ8kUrJYnOZIw7zXNJBBHIghdtpPalqSwVTOnrZLjR5G/T1by/I/wBLjktP3dykvZLs909UaRpLrc6GGvqq1rnkzDebG3eIDQOWeHPnkkKOtsmlqDS2pIY7UOjpauHphBkkRHeLSB3cM93JBOsG0XShs9Nc57xTQRzs3hFI/wDStPIgsGTkEEcsLlbzt0sFLvNtdFV1zxkBxAiZn2nj9yr9R0VXcJhBQ0s9TK4/8uGMuJ8AF2ll2Rawuoa59AyhjI4PrJAwj+0Zd5gINjett2p67ebbmUlujPIsj6R48XcP9q4S7ahvN5fv3W51dUeoSykhvsHIeCmazbBKSMtfe7xLMc5MdLGGD2bxyfuC7qy7NdI2cNdT2aCWUD/mVQ6Z3t+VkA+wIKvWmwXe8v3bTbaur44JhiLmj2nkPErubNsT1TXBr640tvYeYlk33jwbn3qybI2RsDGNDWNGA0DAHguZ2k38ab0dcK5rt2oczoafvkfwHlxPggqzdbcynv1TbLZK+uEcxijkYzBlIOMgDvzhSL6Pl/8AUNSVFmmfiK4R5jB6pWAn7273kF+GwOwG6arkuszS6G2s3muPXK7g37t4+C0murdNobaLLJQt6NkVQ2so+HANJ3gPYDlvggtWOSyvislxgu9ppLjSuzDUxNlZ3AjOPDl4L7UBERAREQEReXIPSKJtX7aaWyXOrtdvtT6qpppTE6SWUNjJHPGMk/co3ve2HV1z3mQVcVvid+7SR4OP+52XeRCCzVVV01JEZauoigjHN8rw0eZXHXnatpC1bzfhMVkg/h0jDIfP5v3qsFdca65TGa41tRVSE8Xzyl5PiVtLNozUl7wbbZ6uWM8RIYyxh/udgFBJ172+SuLo7HZWNHVLWS5OP+xuMf5FcHedp2r7tvNmu0tPE7h0dKBEMeHH711Nn2E32p3XXavpKJhPFrAZXgeGB967uy7E9LUG6+v9auUg59NJ0bM9zWYPmSgrkXVVZU5eZZ6iQ8yS97v/AGvqr7Bd7dTQ1VxtlVTQTkiOSaItDjz61b602G0WePctdspKQdfQxNaT7SOJX6Xa10N5oZaG6UsdTSyD5UcgyO49x7xxCCsOjdpl/wBJUJoKI09RSbxcyKqaXCMnnukEHHXjkuf1HqC46muz7ldp+kneA0Bow1jRyDR1BbXaZYaHTWr6y2W3pfV42sc0Su3iN5ucZ7FJGwnRtkuNpN+r6T1itiqXRxCU70ce6AQQ3t48znHVhB02w7Ss+n9Mvq6+N0VXcnNldG7gWRgEMBHbxcfEdikjAxhB3rKDGAsoiAq/ekPqH1q80dihfmOjZ00wHXI7kD7G/iU8XCsht9DUVtU7cgp4nSvd2NaCSfIKrOn6Wo1/tHjdUjLayqNRUf6Y2/KI8gG+SCd9j2nfi/oqkbKzdq6wesz5HEF3zQfY3Hjlcz6RGn/W7FSXuBmZKF/RzED+G7kfB2P8lLcYDWhrQGtAwAOoL475bILzaau21YzDVQuid3ZHMd45+CCM/R71D65p+psszyZaCTfiBP8ACfnh4Oz5hS2OSqroK5T6J2ixRVxMYZO6iqwOW6TgnvAIDh7ArUjkEGUREBERAWn1deo9PacuF1lx/wANAXNB/efyaPFxA8VuMqEvSM1BuxW/T8D8F59ZqAD1DgwH/cfAIIPqZJameWomJe+R5c9/a4kk+fFS7so2b6c1TYmXWvqquWZkropqZjgxrHA5AzjJBaQfEr6NL7PxXbG7hM6EG41x9cgOOIEedwD2jf8A81q/R/v3wfqiezzvxDcY8sa48pWZI8xvBBNdk0VpyxlrrZZqSGRpyJXM35Ae0OdkjwK6ADHDq6llEBERAREQVc25/tGuH1cP4ApV9Hr9Rpf66T3NUVbc/wBo1w+rh/AFKvo9fqNL/XSe5qCTkREBEWluWrdPWurfSXG80VNUxgF8Uswa5uRkcPYUHCbf9QfBulo7TA8Ca5SYfg8RE0gu8zujzWu9HXT4hoK7UEzfl1DvV4CfoNOXEe12B/ao62s6jZqnWs76WdklFT4pqeQO+SQObs9hcTx7AFOmmtS6NsFiobVDqK17tLCIyRUN+U794+JyUHbrB5hc58fdJf8AUds+0NT4+6S/6jtn2hqCFvSA0+bdqiG7xMIguLPlkdUrMA+Y3T59il/ZfqAak0XQVb3B1TE31eo48ekZgZPtGHf3Lmdq140pqbRtXT01+tr6yAiopgJ2kl7eoe1pI8VwuwrV1NYbpXW+7VcdNQ1cYkbJM7da2Rvf1ZafuCCxyLV2jUdlvUskVpulLWSRtDntgkDi0HrOFtEBERB4le2ONz5HBrGglzicADtVUrnPPtD2kO6Au3a+rEcWf4cI4A+DAXHxU47a9QfAmiaiKJ+7U3A+rR457pHyz/jkeK4P0ddP9NXV1/mYCIG+r05I/edxcR7Bgf3FBOdHTRUlHBTU7NyKGNscbexoGAPJVc17bJ9EbRJX0I6NrJ21tGerdLt4D2AhzfBWqHJRL6Q1g9csFNe4WfpaF/RykD+E8/8Ap2PMoJMslzgvNpo7nSnMNVE2RnaARyPeOR9i+9RD6O9/9csdVZJn5koX9JCCf4bzxHg7P+Sl5AREQEREFXNuf7Rrh9XD+AKVfR6/UaX+uk9zVFW3P9o1w+rh/AFKvo9fqNL/AF0nuagk5ERAVavSAt76TXPrZB3KyljeD1ZblhH+0eYVlVG23HSz7/pgVtJHv1ttLpWtAyXxn54HkD/agrPvdqxnhyTHBYQZRYRBkHCznsyvK/WngkqJo4YGOklkcGMY0ZLieAAQTd6NlA8NvVwcPkExwN4cyMuPvCnBcxs600NKaVo7Y7BqMGWpI65HcXY7hwHgunQFh3JYe4MY5ziA1oySTjC0OodVW20WOuuIraaV1PE57Y2TNJe4cgBntwggjbtfzedYi207i+C3M6ENbxzKeL/Lg32tKnPZ7p8aa0lb7a5oEzY9+f6x3F3kTjwVetmFA3UGvoKu7TxiKGR1bUPmeAHuByBknjlxH3qzQvFsx/8AI0Y9s7PzQfeOAXw3q2wXi1VduqhmGqidE/uBGMjvHPwWPhi2fzKj/wDOz80+GLWf/saP/wA7PzQVi0Ncp9D7RoWV56MRVDqOsHVuk7pPsBAd4K1bTnHFVv29Wylj1JBeaCeCWKvjxKYpGuxIwAZOD1t3fJSzs01dR3jRtvnrK2nZWQs6CdskrWuLm8M8T1jB8UHcIvzgljnjEkMjZGOHyXMcCD7CF+iAiIgq5tz/AGjXD6uH8AUq+j1+o0v9dJ7mqKtuf7Rrh9XD+AKVfR6/UaX+uk9zUEnIiICwWg81lEECbVtlE1PPPetL07pad5L6iijHyoj1uYOtvdzHeOUMvY5hIcMEHBHYrwY7lyep9nmmdSudLcLc2Opdzqac9HJ4kcD4goKkop7q9gNBJI40d+qoo88BLTtkPmC33L9bfsDtUUmbheayoYP3YYmRZ8TvIIGpKaarnjp6aGSaeU7sccbS5zj2ABWB2S7LjYXR3zUDGm5Y/QU/MU4PWT1v93t5d3prR9h0wwiz26KF5GHTOJfI72uPHHdyW/wOwIAACyiIPnuMHrVvqac8pYXs8wQqU1ET4ZnxStLXxuLHA9RHAhXePJVd20aYksOrp6mOIiiuJNRC4DgHH57fAnPscEEfIskEc1hAREQFlvMZ5LC6PQOm5tT6oo7cxhMO+JKlw5MiHzifuHtIQWb2bUTrfoWyU8gLXikY9zSMEF3yj+JdKvETGxsaxg3WtGAOwdi9oCIiCrm3P9o1w+rh/AFKvo9fqNL/AF0nuaoq25/tGuH1cP4ApV9Hr9Rpf66T3NQSciIgIiICIiAiIgIiICIiAtDrLS9FqyxzW2vGM/LhmAy6J45OHux1glb5YIyMIKeau0pdNJ3E0V0gLQcmKZvGOZva0+8cx1rQ4V1bpaaC70T6O6UsVVTv+dHK3I9o7D3hRbfthFpqZHy2a5VFETxEUrelYPYeB96CvazjgpgdsCu+/gXmhLe0xvz5LdWbYJRRva+83iWoA/hU0fRg+JyfuQQtYrHcb9cY6C1Ur6ioefmtHBo7Seod5VodnGh6bRlp6LLZrhOA6qnA5kcmt/0jPjzW70/py06cpPVbNRRUsZ+duD5Tz2uceJPtW0wgyiIgIiIKubc/2jXD6uH8AUq+j1+o0v8AXSe5qirbn+0a4fVw/gClX0ev1Gl/rpPc1BJyIiAiIgIiICIiAiIgIiICwThZPJQvtF2ymiqZbZpTopJYyWy1z27zQesMHI+08O480Ez5PtQ+37lTa6aov11l6WuvFdM7sdO7A9gHAL8KO+3iieJaS61sDxydHUOB96C6AwUwqx2HbJqu17jKueK5Qjm2qZh+O57cHPtypN09ts05cA1l1jntkxxkvHSR/wCQ4+YCCUEWkp9WadqYmyQX22vYev1tgPkTlft8ZLF/Ord9rj/NBtUWq+Mli/nVu+1x/mnxksX86t32uP8ANBtUWq+Mli/nVu+1x/mnxksX86t32uP80Fcduf7Rrh9XD+AKVfR6/UaX+uk9zVEu2epp6vaBXT0k8U8Lo4sPjeHtOGDrCkzYRd7bQaLkirbjR08hrJHBks7GEjDeOCc4QS4i1XxksX86t32uP80+Mli/nVu+1x/mg2qLVfGSxfzq3fa4/wA0+Mli/nVu+1x/mg2qLVfGSxfzq3fa4/zWsuu0DSlpjLqq+UbjjIZBIJXHuw3KDqFgnioT1Ht4jZvRabtheeQqK04HgxpyfEhRvedpGrbw53rF6qIoz/Cpv0LcdnycZ8coLaEn/wDBYyqVuudx39419Xvc89M7PvXR6e2kapsMkfQXWWogHOnqyZWEdnHiPAhBbNFx+z7Xtv1pROdCPV6+EDp6Rzskf6mnrb39XX39ggjfbfqeSwaV9UpJCyruTzC1zTgtjA+WQfJviVAGktO1mqr7T2ugw18mXPlcPkxMHznH2e8hSD6RtQ5+p7bT8dyKj3gO8uOfcF52M79u01q++0sYfXU1KGQYHEfJc4/eGn+1B9V7q9AbPn/BNJZIb/dYmgVE1UQ5jX9hzkA9wHDkTlaWPXukrjL0d80Fbo4Dzkt56ORvfwAz7MrgKOnqbpcoaePelqaqZrGknJc9xwM+JXca72VXPSVqZc/XIa2lDmtmcxhYYi7gDxJyM8M944IOpbsn03qu2C66JvUjI3kjoqgb4Y7raeTmnlzz4rhr9sw1bZC4y2uSqhB/5tH+mHkPlDxC2GxHUE9p1pTUIkJpLiehlj6t7GWO9oPD2EqzuMhBSSWmnheY5oJY3jm17CCPBeOjf9B3krvbvtTdHYgpD0b/AKDvJOjf9B3krvbo7E3R2IKQ9G/6DvJOjf8AQd5K726OxN0diCkPRP8AoO8k6N/0HeSu9ujsTdHYgpD0b/oO8k6N/wBB3krvbo7E3R2IKQ9G/wCg7yTo3/Qd5K726OxN0diCkPRv+g7yX222y3S6SCO222rqnk4xDA5/uCujujqCboPPPmgrdp7YnqW47r7o6C2QnmJHdJJj/tbwHiVtL7ZdnOz8+rXGCqv12DQXQOl3WszyLt3AbkdRye5TNq+7mw6YuV1DQ51LA57GnkXcm57skKoYNZeLoA50lTW1cwGScukkeceZJQd/T7SdPNkEc+z2x+rZ+UGRtL8dxLea2d40bprWGmp9QaCY+nqaVpdU21xz1ZIAJODjJGMg8hgrS6v2T3PTGmheKiugqHMc0TwRMP6PeOAQ48+JA5Dmvz2IXCrotfUkFPvGKrY+KZg5boaXZPsICDltK36p01faW60jjvwPG+zOBIw/Oae4jP3HqVwaCrirqKCsp3b0NRG2SM9rXDI96qHriiit2sb1SU4AhjrJWsA6m7xIH/pWS2Q1D6jZ1ZnOyS2JzMnsDiAg4P0jbJK9tsvkbSY4waab/TklzT+IeXauM2Pawp9L36Wnubg22XBgjmcRkRuGd1x7uLge49ysperTR3q11NtuMYkpqhhZI33EdhBwQe0KrWvdA3bR1Y4zsfUW57v0NYxvySOoO+i7uPPqygsRZdEaTt1xZebVa6ZlQ4b8UrHucwAjmwZLRw62hcvt51JR0OlZLI2RkldcHMHRtOTHG1wcXEdWS0AduT2KB7dqS+WunNPbbxX0sB/hw1D2N8gcL5Yo6683AMY2ora2ofw5ySSOP3koOi2TUEtftBs7YhnoZ+neexrBkn7lbMclHOyLQB0lQPrbiGm7VbAHtBz0DOe5ntzgnvA7FIyAiIgIiICIiAiIgIiICIiAiIg5naXQS3PQl6pKdu9K6mL2t7d0h2P9qqpp+4fBF9t9yDN/1Spjn3M/O3XA4+5XPcOCrdtX2bVNgr57tZqd8tomcXOawZNKTzBH0Ow8hyPeE/UdTbNTWNksJirLdWRY3XDLXtPNpHb1EdS5O4UujNl1vqLvS0MMFVK0thZ0jnyTH6Dd4khvLOOAVcLVfbvZ9/4JudZR7/zxTzOYHe0A8V+VZW192q+mramorKp/DflkdI93YOOSgxXVNTdrnPVz5kqquZ0jsDJL3OzwHtKtxoi0PsOk7Xa5R+lp4AJO554u+8keCi7Y/svqKWshv+pYDE+PD6SjkGHB3U946iOpvMHnjCm3d8PYg9FfnNBFPG+OaNskbxhzHgEOHYQeaIg5eq2a6Nq5jNLYaUPccno95gPgCAtvZdN2WxMLbRbKakyMF0cY3iOwu5nzREG0AwsoiAiIgIiICIiAiIgIiICIiAiIgLBaDzGURBzFx2eaRuUxmqrFSGQ83RtMef8AEhfXZtH6dscgktVnpKeUHIkDN549jjkhEQbzdAx3LKIg/9k="/>
          <p:cNvSpPr>
            <a:spLocks noChangeAspect="1" noChangeArrowheads="1"/>
          </p:cNvSpPr>
          <p:nvPr/>
        </p:nvSpPr>
        <p:spPr bwMode="auto">
          <a:xfrm>
            <a:off x="155575" y="-677863"/>
            <a:ext cx="1600200" cy="1419226"/>
          </a:xfrm>
          <a:prstGeom prst="rect">
            <a:avLst/>
          </a:prstGeom>
          <a:noFill/>
          <a:ln w="9525">
            <a:noFill/>
            <a:miter lim="800000"/>
            <a:headEnd/>
            <a:tailEnd/>
          </a:ln>
        </p:spPr>
        <p:txBody>
          <a:bodyPr/>
          <a:lstStyle/>
          <a:p>
            <a:pPr eaLnBrk="0" hangingPunct="0"/>
            <a:endParaRPr lang="en-US">
              <a:solidFill>
                <a:srgbClr val="666666"/>
              </a:solidFill>
            </a:endParaRPr>
          </a:p>
        </p:txBody>
      </p:sp>
      <p:graphicFrame>
        <p:nvGraphicFramePr>
          <p:cNvPr id="15" name="Table 14"/>
          <p:cNvGraphicFramePr>
            <a:graphicFrameLocks noGrp="1"/>
          </p:cNvGraphicFramePr>
          <p:nvPr>
            <p:extLst>
              <p:ext uri="{D42A27DB-BD31-4B8C-83A1-F6EECF244321}">
                <p14:modId xmlns:p14="http://schemas.microsoft.com/office/powerpoint/2010/main" val="1947922196"/>
              </p:ext>
            </p:extLst>
          </p:nvPr>
        </p:nvGraphicFramePr>
        <p:xfrm>
          <a:off x="3124200" y="1371600"/>
          <a:ext cx="2895600" cy="457200"/>
        </p:xfrm>
        <a:graphic>
          <a:graphicData uri="http://schemas.openxmlformats.org/drawingml/2006/table">
            <a:tbl>
              <a:tblPr firstRow="1" bandRow="1">
                <a:tableStyleId>{93296810-A885-4BE3-A3E7-6D5BEEA58F35}</a:tableStyleId>
              </a:tblPr>
              <a:tblGrid>
                <a:gridCol w="2895600"/>
              </a:tblGrid>
              <a:tr h="457200">
                <a:tc>
                  <a:txBody>
                    <a:bodyPr/>
                    <a:lstStyle/>
                    <a:p>
                      <a:pPr algn="ctr"/>
                      <a:r>
                        <a:rPr lang="en-US" sz="2000" b="1" dirty="0" smtClean="0">
                          <a:latin typeface="Century Gothic" pitchFamily="34" charset="0"/>
                        </a:rPr>
                        <a:t>A Model</a:t>
                      </a:r>
                    </a:p>
                  </a:txBody>
                  <a:tcPr>
                    <a:solidFill>
                      <a:srgbClr val="6699CC"/>
                    </a:solidFill>
                  </a:tcPr>
                </a:tc>
              </a:tr>
            </a:tbl>
          </a:graphicData>
        </a:graphic>
      </p:graphicFrame>
      <p:sp>
        <p:nvSpPr>
          <p:cNvPr id="22" name="Rectangle 21"/>
          <p:cNvSpPr/>
          <p:nvPr/>
        </p:nvSpPr>
        <p:spPr>
          <a:xfrm>
            <a:off x="1066800" y="2133600"/>
            <a:ext cx="7162800" cy="2308324"/>
          </a:xfrm>
          <a:prstGeom prst="rect">
            <a:avLst/>
          </a:prstGeom>
        </p:spPr>
        <p:txBody>
          <a:bodyPr wrap="square">
            <a:spAutoFit/>
          </a:bodyPr>
          <a:lstStyle/>
          <a:p>
            <a:pPr marL="800100" lvl="1" indent="-342900">
              <a:lnSpc>
                <a:spcPct val="90000"/>
              </a:lnSpc>
              <a:spcBef>
                <a:spcPct val="60000"/>
              </a:spcBef>
              <a:buClr>
                <a:srgbClr val="CFDAE5">
                  <a:lumMod val="75000"/>
                </a:srgbClr>
              </a:buClr>
              <a:buFont typeface="Wingdings" pitchFamily="2" charset="2"/>
              <a:buChar char="§"/>
              <a:defRPr/>
            </a:pPr>
            <a:r>
              <a:rPr lang="en-US" sz="1600" kern="0" dirty="0">
                <a:solidFill>
                  <a:srgbClr val="000000"/>
                </a:solidFill>
                <a:latin typeface="Calibri" pitchFamily="34" charset="0"/>
                <a:ea typeface="+mn-ea"/>
              </a:rPr>
              <a:t>To ensure that all members have an opportunity to express their ideas, </a:t>
            </a:r>
            <a:r>
              <a:rPr lang="en-US" sz="1600" kern="0" dirty="0" err="1">
                <a:solidFill>
                  <a:srgbClr val="000000"/>
                </a:solidFill>
                <a:latin typeface="Calibri" pitchFamily="34" charset="0"/>
                <a:ea typeface="+mn-ea"/>
              </a:rPr>
              <a:t>SLTs</a:t>
            </a:r>
            <a:r>
              <a:rPr lang="en-US" sz="1600" kern="0" dirty="0">
                <a:solidFill>
                  <a:srgbClr val="000000"/>
                </a:solidFill>
                <a:latin typeface="Calibri" pitchFamily="34" charset="0"/>
                <a:ea typeface="+mn-ea"/>
              </a:rPr>
              <a:t> must use consensus-based decision-making as their means of making decisions.</a:t>
            </a:r>
          </a:p>
          <a:p>
            <a:pPr marL="800100" lvl="1" indent="-342900" eaLnBrk="0" hangingPunct="0">
              <a:lnSpc>
                <a:spcPct val="90000"/>
              </a:lnSpc>
              <a:spcBef>
                <a:spcPct val="60000"/>
              </a:spcBef>
              <a:buClr>
                <a:srgbClr val="CFDAE5">
                  <a:lumMod val="75000"/>
                </a:srgbClr>
              </a:buClr>
              <a:buFont typeface="Wingdings" pitchFamily="2" charset="2"/>
              <a:buChar char="§"/>
              <a:defRPr/>
            </a:pPr>
            <a:r>
              <a:rPr lang="en-US" sz="1600" kern="0" dirty="0" smtClean="0">
                <a:solidFill>
                  <a:srgbClr val="000000"/>
                </a:solidFill>
                <a:latin typeface="Calibri" pitchFamily="34" charset="0"/>
                <a:ea typeface="+mn-ea"/>
                <a:cs typeface="+mn-cs"/>
              </a:rPr>
              <a:t>If </a:t>
            </a:r>
            <a:r>
              <a:rPr lang="en-US" sz="1600" kern="0" dirty="0">
                <a:solidFill>
                  <a:srgbClr val="000000"/>
                </a:solidFill>
                <a:latin typeface="Calibri" pitchFamily="34" charset="0"/>
                <a:ea typeface="+mn-ea"/>
                <a:cs typeface="+mn-cs"/>
              </a:rPr>
              <a:t>consensus is reached about a proposal, a decision is made. </a:t>
            </a:r>
          </a:p>
          <a:p>
            <a:pPr marL="800100" lvl="1" indent="-342900" eaLnBrk="0" hangingPunct="0">
              <a:lnSpc>
                <a:spcPct val="90000"/>
              </a:lnSpc>
              <a:spcBef>
                <a:spcPct val="60000"/>
              </a:spcBef>
              <a:buClr>
                <a:srgbClr val="CFDAE5">
                  <a:lumMod val="75000"/>
                </a:srgbClr>
              </a:buClr>
              <a:buFont typeface="Wingdings" pitchFamily="2" charset="2"/>
              <a:buChar char="§"/>
              <a:defRPr/>
            </a:pPr>
            <a:r>
              <a:rPr lang="en-US" sz="1600" kern="0" dirty="0">
                <a:solidFill>
                  <a:srgbClr val="000000"/>
                </a:solidFill>
                <a:latin typeface="Calibri" pitchFamily="34" charset="0"/>
                <a:ea typeface="+mn-ea"/>
                <a:cs typeface="+mn-cs"/>
              </a:rPr>
              <a:t>If not, modifications are made to the proposal until consensus is reached.</a:t>
            </a:r>
          </a:p>
          <a:p>
            <a:pPr marL="800100" lvl="1" indent="-342900" eaLnBrk="0" hangingPunct="0">
              <a:lnSpc>
                <a:spcPct val="90000"/>
              </a:lnSpc>
              <a:spcBef>
                <a:spcPct val="60000"/>
              </a:spcBef>
              <a:buClr>
                <a:srgbClr val="CFDAE5">
                  <a:lumMod val="75000"/>
                </a:srgbClr>
              </a:buClr>
              <a:buFont typeface="Wingdings" pitchFamily="2" charset="2"/>
              <a:buChar char="§"/>
              <a:defRPr/>
            </a:pPr>
            <a:r>
              <a:rPr lang="en-US" sz="1600" kern="0" dirty="0">
                <a:solidFill>
                  <a:srgbClr val="000000"/>
                </a:solidFill>
                <a:latin typeface="Calibri" pitchFamily="34" charset="0"/>
                <a:ea typeface="+mn-ea"/>
                <a:cs typeface="+mn-cs"/>
              </a:rPr>
              <a:t>Members need not agree about every decision, but those who disagree must be willing to move forward, otherwise consensus has not been achieved and a new proposal must be considered. </a:t>
            </a:r>
          </a:p>
        </p:txBody>
      </p:sp>
      <p:sp>
        <p:nvSpPr>
          <p:cNvPr id="26" name="TextBox 25"/>
          <p:cNvSpPr txBox="1"/>
          <p:nvPr/>
        </p:nvSpPr>
        <p:spPr>
          <a:xfrm>
            <a:off x="0" y="405825"/>
            <a:ext cx="9144000" cy="584775"/>
          </a:xfrm>
          <a:prstGeom prst="rect">
            <a:avLst/>
          </a:prstGeom>
          <a:noFill/>
        </p:spPr>
        <p:txBody>
          <a:bodyPr wrap="square" rtlCol="0">
            <a:spAutoFit/>
          </a:bodyPr>
          <a:lstStyle/>
          <a:p>
            <a:pPr marL="457200" lvl="2" algn="ctr" eaLnBrk="1" fontAlgn="auto" hangingPunct="1">
              <a:spcBef>
                <a:spcPts val="0"/>
              </a:spcBef>
              <a:spcAft>
                <a:spcPts val="0"/>
              </a:spcAft>
              <a:defRPr/>
            </a:pPr>
            <a:r>
              <a:rPr kumimoji="0" lang="en-US" sz="3200" b="1" i="0" u="none" strike="noStrike" kern="0" cap="none" spc="0" normalizeH="0" baseline="0" noProof="0" dirty="0" smtClean="0">
                <a:ln w="12700">
                  <a:solidFill>
                    <a:srgbClr val="003366">
                      <a:satMod val="155000"/>
                    </a:srgbClr>
                  </a:solidFill>
                  <a:prstDash val="solid"/>
                </a:ln>
                <a:solidFill>
                  <a:srgbClr val="003366"/>
                </a:solidFill>
                <a:effectLst>
                  <a:outerShdw blurRad="41275" dist="20320" dir="1800000" algn="tl" rotWithShape="0">
                    <a:srgbClr val="000000">
                      <a:alpha val="40000"/>
                    </a:srgbClr>
                  </a:outerShdw>
                </a:effectLst>
                <a:uLnTx/>
                <a:uFillTx/>
                <a:latin typeface="Century Gothic" pitchFamily="34" charset="0"/>
              </a:rPr>
              <a:t>Consensus</a:t>
            </a:r>
            <a:r>
              <a:rPr lang="en-US" sz="3200" b="1" kern="0" dirty="0" smtClean="0">
                <a:ln w="12700">
                  <a:solidFill>
                    <a:srgbClr val="003366">
                      <a:satMod val="155000"/>
                    </a:srgbClr>
                  </a:solidFill>
                  <a:prstDash val="solid"/>
                </a:ln>
                <a:solidFill>
                  <a:srgbClr val="003366"/>
                </a:solidFill>
                <a:effectLst>
                  <a:outerShdw blurRad="41275" dist="20320" dir="1800000" algn="tl" rotWithShape="0">
                    <a:srgbClr val="000000">
                      <a:alpha val="40000"/>
                    </a:srgbClr>
                  </a:outerShdw>
                </a:effectLst>
                <a:latin typeface="Century Gothic" pitchFamily="34" charset="0"/>
              </a:rPr>
              <a:t>-Based Decision-Making</a:t>
            </a:r>
            <a:endParaRPr kumimoji="0" lang="en-US" sz="3200" b="1" i="0" u="none" strike="noStrike" kern="0" cap="none" spc="0" normalizeH="0" baseline="0" noProof="0" dirty="0">
              <a:ln w="12700">
                <a:solidFill>
                  <a:srgbClr val="003366">
                    <a:satMod val="155000"/>
                  </a:srgbClr>
                </a:solidFill>
                <a:prstDash val="solid"/>
              </a:ln>
              <a:solidFill>
                <a:srgbClr val="003366"/>
              </a:solidFill>
              <a:effectLst>
                <a:outerShdw blurRad="41275" dist="20320" dir="1800000" algn="tl" rotWithShape="0">
                  <a:srgbClr val="000000">
                    <a:alpha val="40000"/>
                  </a:srgbClr>
                </a:outerShdw>
              </a:effectLst>
              <a:uLnTx/>
              <a:uFillTx/>
              <a:latin typeface="Century Gothic" pitchFamily="34" charset="0"/>
            </a:endParaRPr>
          </a:p>
        </p:txBody>
      </p:sp>
    </p:spTree>
    <p:extLst>
      <p:ext uri="{BB962C8B-B14F-4D97-AF65-F5344CB8AC3E}">
        <p14:creationId xmlns:p14="http://schemas.microsoft.com/office/powerpoint/2010/main" val="121322287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
      <a:dk1>
        <a:srgbClr val="666666"/>
      </a:dk1>
      <a:lt1>
        <a:srgbClr val="FFFFFF"/>
      </a:lt1>
      <a:dk2>
        <a:srgbClr val="003366"/>
      </a:dk2>
      <a:lt2>
        <a:srgbClr val="CFDAE5"/>
      </a:lt2>
      <a:accent1>
        <a:srgbClr val="FF9933"/>
      </a:accent1>
      <a:accent2>
        <a:srgbClr val="80B34D"/>
      </a:accent2>
      <a:accent3>
        <a:srgbClr val="FFFFFF"/>
      </a:accent3>
      <a:accent4>
        <a:srgbClr val="565656"/>
      </a:accent4>
      <a:accent5>
        <a:srgbClr val="FFCAAD"/>
      </a:accent5>
      <a:accent6>
        <a:srgbClr val="73A245"/>
      </a:accent6>
      <a:hlink>
        <a:srgbClr val="6699CC"/>
      </a:hlink>
      <a:folHlink>
        <a:srgbClr val="3366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2303</TotalTime>
  <Words>1278</Words>
  <Application>Microsoft Macintosh PowerPoint</Application>
  <PresentationFormat>On-screen Show (4:3)</PresentationFormat>
  <Paragraphs>188</Paragraphs>
  <Slides>12</Slides>
  <Notes>8</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Blank Presentation</vt:lpstr>
      <vt:lpstr>School Leadership Teams: School-Based Shared Decision-Making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KSA-Plus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Casey</dc:creator>
  <cp:lastModifiedBy>Fiorella Guevara</cp:lastModifiedBy>
  <cp:revision>111</cp:revision>
  <cp:lastPrinted>2014-02-03T19:20:53Z</cp:lastPrinted>
  <dcterms:created xsi:type="dcterms:W3CDTF">2007-11-06T15:34:07Z</dcterms:created>
  <dcterms:modified xsi:type="dcterms:W3CDTF">2014-06-17T15:33:34Z</dcterms:modified>
</cp:coreProperties>
</file>